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ppt/tags/tag5.xml" ContentType="application/vnd.openxmlformats-officedocument.presentationml.tags+xml"/>
  <Override PartName="/ppt/notesSlides/notesSlide4.xml" ContentType="application/vnd.openxmlformats-officedocument.presentationml.notesSlide+xml"/>
  <Override PartName="/ppt/tags/tag6.xml" ContentType="application/vnd.openxmlformats-officedocument.presentationml.tags+xml"/>
  <Override PartName="/ppt/notesSlides/notesSlide5.xml" ContentType="application/vnd.openxmlformats-officedocument.presentationml.notesSlide+xml"/>
  <Override PartName="/ppt/tags/tag7.xml" ContentType="application/vnd.openxmlformats-officedocument.presentationml.tags+xml"/>
  <Override PartName="/ppt/notesSlides/notesSlide6.xml" ContentType="application/vnd.openxmlformats-officedocument.presentationml.notesSlide+xml"/>
  <Override PartName="/ppt/tags/tag8.xml" ContentType="application/vnd.openxmlformats-officedocument.presentationml.tags+xml"/>
  <Override PartName="/ppt/notesSlides/notesSlide7.xml" ContentType="application/vnd.openxmlformats-officedocument.presentationml.notesSlide+xml"/>
  <Override PartName="/ppt/tags/tag9.xml" ContentType="application/vnd.openxmlformats-officedocument.presentationml.tags+xml"/>
  <Override PartName="/ppt/notesSlides/notesSlide8.xml" ContentType="application/vnd.openxmlformats-officedocument.presentationml.notesSlide+xml"/>
  <Override PartName="/ppt/tags/tag10.xml" ContentType="application/vnd.openxmlformats-officedocument.presentationml.tags+xml"/>
  <Override PartName="/ppt/notesSlides/notesSlide9.xml" ContentType="application/vnd.openxmlformats-officedocument.presentationml.notesSlide+xml"/>
  <Override PartName="/ppt/tags/tag11.xml" ContentType="application/vnd.openxmlformats-officedocument.presentationml.tags+xml"/>
  <Override PartName="/ppt/notesSlides/notesSlide10.xml" ContentType="application/vnd.openxmlformats-officedocument.presentationml.notesSlide+xml"/>
  <Override PartName="/ppt/tags/tag12.xml" ContentType="application/vnd.openxmlformats-officedocument.presentationml.tags+xml"/>
  <Override PartName="/ppt/notesSlides/notesSlide11.xml" ContentType="application/vnd.openxmlformats-officedocument.presentationml.notesSlide+xml"/>
  <Override PartName="/ppt/tags/tag13.xml" ContentType="application/vnd.openxmlformats-officedocument.presentationml.tags+xml"/>
  <Override PartName="/ppt/notesSlides/notesSlide12.xml" ContentType="application/vnd.openxmlformats-officedocument.presentationml.notesSlide+xml"/>
  <Override PartName="/ppt/tags/tag14.xml" ContentType="application/vnd.openxmlformats-officedocument.presentationml.tags+xml"/>
  <Override PartName="/ppt/notesSlides/notesSlide13.xml" ContentType="application/vnd.openxmlformats-officedocument.presentationml.notesSlide+xml"/>
  <Override PartName="/ppt/tags/tag15.xml" ContentType="application/vnd.openxmlformats-officedocument.presentationml.tags+xml"/>
  <Override PartName="/ppt/notesSlides/notesSlide14.xml" ContentType="application/vnd.openxmlformats-officedocument.presentationml.notesSlide+xml"/>
  <Override PartName="/ppt/tags/tag16.xml" ContentType="application/vnd.openxmlformats-officedocument.presentationml.tags+xml"/>
  <Override PartName="/ppt/notesSlides/notesSlide15.xml" ContentType="application/vnd.openxmlformats-officedocument.presentationml.notesSlide+xml"/>
  <Override PartName="/ppt/tags/tag17.xml" ContentType="application/vnd.openxmlformats-officedocument.presentationml.tags+xml"/>
  <Override PartName="/ppt/notesSlides/notesSlide16.xml" ContentType="application/vnd.openxmlformats-officedocument.presentationml.notesSlide+xml"/>
  <Override PartName="/ppt/tags/tag18.xml" ContentType="application/vnd.openxmlformats-officedocument.presentationml.tags+xml"/>
  <Override PartName="/ppt/notesSlides/notesSlide17.xml" ContentType="application/vnd.openxmlformats-officedocument.presentationml.notesSlide+xml"/>
  <Override PartName="/ppt/tags/tag19.xml" ContentType="application/vnd.openxmlformats-officedocument.presentationml.tags+xml"/>
  <Override PartName="/ppt/notesSlides/notesSlide18.xml" ContentType="application/vnd.openxmlformats-officedocument.presentationml.notesSlide+xml"/>
  <Override PartName="/ppt/tags/tag20.xml" ContentType="application/vnd.openxmlformats-officedocument.presentationml.tags+xml"/>
  <Override PartName="/ppt/notesSlides/notesSlide19.xml" ContentType="application/vnd.openxmlformats-officedocument.presentationml.notesSlide+xml"/>
  <Override PartName="/ppt/tags/tag21.xml" ContentType="application/vnd.openxmlformats-officedocument.presentationml.tags+xml"/>
  <Override PartName="/ppt/notesSlides/notesSlide20.xml" ContentType="application/vnd.openxmlformats-officedocument.presentationml.notesSlide+xml"/>
  <Override PartName="/ppt/tags/tag22.xml" ContentType="application/vnd.openxmlformats-officedocument.presentationml.tags+xml"/>
  <Override PartName="/ppt/notesSlides/notesSlide21.xml" ContentType="application/vnd.openxmlformats-officedocument.presentationml.notesSlide+xml"/>
  <Override PartName="/ppt/tags/tag23.xml" ContentType="application/vnd.openxmlformats-officedocument.presentationml.tags+xml"/>
  <Override PartName="/ppt/notesSlides/notesSlide22.xml" ContentType="application/vnd.openxmlformats-officedocument.presentationml.notesSlide+xml"/>
  <Override PartName="/ppt/tags/tag24.xml" ContentType="application/vnd.openxmlformats-officedocument.presentationml.tags+xml"/>
  <Override PartName="/ppt/notesSlides/notesSlide23.xml" ContentType="application/vnd.openxmlformats-officedocument.presentationml.notesSlide+xml"/>
  <Override PartName="/ppt/tags/tag25.xml" ContentType="application/vnd.openxmlformats-officedocument.presentationml.tags+xml"/>
  <Override PartName="/ppt/notesSlides/notesSlide24.xml" ContentType="application/vnd.openxmlformats-officedocument.presentationml.notesSlide+xml"/>
  <Override PartName="/ppt/tags/tag26.xml" ContentType="application/vnd.openxmlformats-officedocument.presentationml.tags+xml"/>
  <Override PartName="/ppt/notesSlides/notesSlide25.xml" ContentType="application/vnd.openxmlformats-officedocument.presentationml.notesSlide+xml"/>
  <Override PartName="/ppt/tags/tag27.xml" ContentType="application/vnd.openxmlformats-officedocument.presentationml.tags+xml"/>
  <Override PartName="/ppt/notesSlides/notesSlide26.xml" ContentType="application/vnd.openxmlformats-officedocument.presentationml.notesSlide+xml"/>
  <Override PartName="/ppt/tags/tag28.xml" ContentType="application/vnd.openxmlformats-officedocument.presentationml.tags+xml"/>
  <Override PartName="/ppt/notesSlides/notesSlide27.xml" ContentType="application/vnd.openxmlformats-officedocument.presentationml.notesSlide+xml"/>
  <Override PartName="/ppt/tags/tag29.xml" ContentType="application/vnd.openxmlformats-officedocument.presentationml.tags+xml"/>
  <Override PartName="/ppt/notesSlides/notesSlide28.xml" ContentType="application/vnd.openxmlformats-officedocument.presentationml.notesSlide+xml"/>
  <Override PartName="/ppt/tags/tag30.xml" ContentType="application/vnd.openxmlformats-officedocument.presentationml.tags+xml"/>
  <Override PartName="/ppt/notesSlides/notesSlide29.xml" ContentType="application/vnd.openxmlformats-officedocument.presentationml.notesSlide+xml"/>
  <Override PartName="/ppt/tags/tag31.xml" ContentType="application/vnd.openxmlformats-officedocument.presentationml.tags+xml"/>
  <Override PartName="/ppt/notesSlides/notesSlide30.xml" ContentType="application/vnd.openxmlformats-officedocument.presentationml.notesSlide+xml"/>
  <Override PartName="/ppt/tags/tag32.xml" ContentType="application/vnd.openxmlformats-officedocument.presentationml.tags+xml"/>
  <Override PartName="/ppt/notesSlides/notesSlide31.xml" ContentType="application/vnd.openxmlformats-officedocument.presentationml.notesSlide+xml"/>
  <Override PartName="/ppt/tags/tag33.xml" ContentType="application/vnd.openxmlformats-officedocument.presentationml.tags+xml"/>
  <Override PartName="/ppt/notesSlides/notesSlide32.xml" ContentType="application/vnd.openxmlformats-officedocument.presentationml.notesSlide+xml"/>
  <Override PartName="/ppt/tags/tag34.xml" ContentType="application/vnd.openxmlformats-officedocument.presentationml.tags+xml"/>
  <Override PartName="/ppt/notesSlides/notesSlide33.xml" ContentType="application/vnd.openxmlformats-officedocument.presentationml.notesSlide+xml"/>
  <Override PartName="/ppt/tags/tag35.xml" ContentType="application/vnd.openxmlformats-officedocument.presentationml.tags+xml"/>
  <Override PartName="/ppt/notesSlides/notesSlide34.xml" ContentType="application/vnd.openxmlformats-officedocument.presentationml.notesSlide+xml"/>
  <Override PartName="/ppt/tags/tag36.xml" ContentType="application/vnd.openxmlformats-officedocument.presentationml.tags+xml"/>
  <Override PartName="/ppt/notesSlides/notesSlide35.xml" ContentType="application/vnd.openxmlformats-officedocument.presentationml.notesSlide+xml"/>
  <Override PartName="/ppt/tags/tag37.xml" ContentType="application/vnd.openxmlformats-officedocument.presentationml.tags+xml"/>
  <Override PartName="/ppt/notesSlides/notesSlide36.xml" ContentType="application/vnd.openxmlformats-officedocument.presentationml.notesSlide+xml"/>
  <Override PartName="/ppt/tags/tag38.xml" ContentType="application/vnd.openxmlformats-officedocument.presentationml.tags+xml"/>
  <Override PartName="/ppt/notesSlides/notesSlide37.xml" ContentType="application/vnd.openxmlformats-officedocument.presentationml.notesSlide+xml"/>
  <Override PartName="/ppt/tags/tag39.xml" ContentType="application/vnd.openxmlformats-officedocument.presentationml.tags+xml"/>
  <Override PartName="/ppt/notesSlides/notesSlide38.xml" ContentType="application/vnd.openxmlformats-officedocument.presentationml.notesSlide+xml"/>
  <Override PartName="/ppt/tags/tag40.xml" ContentType="application/vnd.openxmlformats-officedocument.presentationml.tags+xml"/>
  <Override PartName="/ppt/notesSlides/notesSlide39.xml" ContentType="application/vnd.openxmlformats-officedocument.presentationml.notesSlide+xml"/>
  <Override PartName="/ppt/tags/tag41.xml" ContentType="application/vnd.openxmlformats-officedocument.presentationml.tags+xml"/>
  <Override PartName="/ppt/notesSlides/notesSlide40.xml" ContentType="application/vnd.openxmlformats-officedocument.presentationml.notesSlide+xml"/>
  <Override PartName="/ppt/tags/tag42.xml" ContentType="application/vnd.openxmlformats-officedocument.presentationml.tags+xml"/>
  <Override PartName="/ppt/notesSlides/notesSlide41.xml" ContentType="application/vnd.openxmlformats-officedocument.presentationml.notesSlide+xml"/>
  <Override PartName="/ppt/tags/tag43.xml" ContentType="application/vnd.openxmlformats-officedocument.presentationml.tags+xml"/>
  <Override PartName="/ppt/notesSlides/notesSlide42.xml" ContentType="application/vnd.openxmlformats-officedocument.presentationml.notesSlide+xml"/>
  <Override PartName="/ppt/tags/tag44.xml" ContentType="application/vnd.openxmlformats-officedocument.presentationml.tags+xml"/>
  <Override PartName="/ppt/notesSlides/notesSlide43.xml" ContentType="application/vnd.openxmlformats-officedocument.presentationml.notesSlide+xml"/>
  <Override PartName="/ppt/tags/tag45.xml" ContentType="application/vnd.openxmlformats-officedocument.presentationml.tags+xml"/>
  <Override PartName="/ppt/notesSlides/notesSlide44.xml" ContentType="application/vnd.openxmlformats-officedocument.presentationml.notesSlide+xml"/>
  <Override PartName="/ppt/tags/tag46.xml" ContentType="application/vnd.openxmlformats-officedocument.presentationml.tags+xml"/>
  <Override PartName="/ppt/notesSlides/notesSlide45.xml" ContentType="application/vnd.openxmlformats-officedocument.presentationml.notesSlide+xml"/>
  <Override PartName="/ppt/tags/tag47.xml" ContentType="application/vnd.openxmlformats-officedocument.presentationml.tags+xml"/>
  <Override PartName="/ppt/notesSlides/notesSlide46.xml" ContentType="application/vnd.openxmlformats-officedocument.presentationml.notesSlide+xml"/>
  <Override PartName="/ppt/tags/tag48.xml" ContentType="application/vnd.openxmlformats-officedocument.presentationml.tags+xml"/>
  <Override PartName="/ppt/notesSlides/notesSlide47.xml" ContentType="application/vnd.openxmlformats-officedocument.presentationml.notesSlide+xml"/>
  <Override PartName="/ppt/tags/tag49.xml" ContentType="application/vnd.openxmlformats-officedocument.presentationml.tags+xml"/>
  <Override PartName="/ppt/notesSlides/notesSlide48.xml" ContentType="application/vnd.openxmlformats-officedocument.presentationml.notesSlide+xml"/>
  <Override PartName="/ppt/tags/tag50.xml" ContentType="application/vnd.openxmlformats-officedocument.presentationml.tags+xml"/>
  <Override PartName="/ppt/notesSlides/notesSlide4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51"/>
  </p:notes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4" r:id="rId9"/>
    <p:sldId id="286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87" r:id="rId21"/>
    <p:sldId id="288" r:id="rId22"/>
    <p:sldId id="275" r:id="rId23"/>
    <p:sldId id="289" r:id="rId24"/>
    <p:sldId id="290" r:id="rId25"/>
    <p:sldId id="276" r:id="rId26"/>
    <p:sldId id="295" r:id="rId27"/>
    <p:sldId id="291" r:id="rId28"/>
    <p:sldId id="277" r:id="rId29"/>
    <p:sldId id="296" r:id="rId30"/>
    <p:sldId id="292" r:id="rId31"/>
    <p:sldId id="278" r:id="rId32"/>
    <p:sldId id="297" r:id="rId33"/>
    <p:sldId id="298" r:id="rId34"/>
    <p:sldId id="279" r:id="rId35"/>
    <p:sldId id="299" r:id="rId36"/>
    <p:sldId id="300" r:id="rId37"/>
    <p:sldId id="280" r:id="rId38"/>
    <p:sldId id="301" r:id="rId39"/>
    <p:sldId id="302" r:id="rId40"/>
    <p:sldId id="281" r:id="rId41"/>
    <p:sldId id="303" r:id="rId42"/>
    <p:sldId id="304" r:id="rId43"/>
    <p:sldId id="282" r:id="rId44"/>
    <p:sldId id="305" r:id="rId45"/>
    <p:sldId id="306" r:id="rId46"/>
    <p:sldId id="283" r:id="rId47"/>
    <p:sldId id="307" r:id="rId48"/>
    <p:sldId id="308" r:id="rId49"/>
    <p:sldId id="309" r:id="rId50"/>
  </p:sldIdLst>
  <p:sldSz cx="10287000" cy="18288000"/>
  <p:notesSz cx="6858000" cy="9144000"/>
  <p:embeddedFontLst>
    <p:embeddedFont>
      <p:font typeface="Caitlin" panose="020B0604020202020204" charset="0"/>
      <p:regular r:id="rId52"/>
    </p:embeddedFont>
    <p:embeddedFont>
      <p:font typeface="Calibri" panose="020F0502020204030204" pitchFamily="34" charset="0"/>
      <p:regular r:id="rId53"/>
      <p:bold r:id="rId54"/>
      <p:italic r:id="rId55"/>
      <p:boldItalic r:id="rId56"/>
    </p:embeddedFont>
    <p:embeddedFont>
      <p:font typeface="CS Gordon Serif" panose="020B0604020202020204" charset="0"/>
      <p:regular r:id="rId57"/>
    </p:embeddedFont>
    <p:embeddedFont>
      <p:font typeface="Garet" panose="020B0604020202020204" charset="0"/>
      <p:regular r:id="rId58"/>
    </p:embeddedFont>
    <p:embeddedFont>
      <p:font typeface="Garet Bold" panose="020B0604020202020204" charset="0"/>
      <p:regular r:id="rId59"/>
    </p:embeddedFont>
    <p:embeddedFont>
      <p:font typeface="Josefin Sans Regular" panose="020B0604020202020204" charset="0"/>
      <p:regular r:id="rId60"/>
    </p:embeddedFont>
    <p:embeddedFont>
      <p:font typeface="Livvic" pitchFamily="2" charset="0"/>
      <p:regular r:id="rId61"/>
      <p:bold r:id="rId62"/>
      <p:italic r:id="rId63"/>
      <p:boldItalic r:id="rId64"/>
    </p:embeddedFont>
    <p:embeddedFont>
      <p:font typeface="Livvic Bold Italics" panose="020B0604020202020204" charset="0"/>
      <p:regular r:id="rId65"/>
    </p:embeddedFont>
    <p:embeddedFont>
      <p:font typeface="Lovelo" panose="020B0604020202020204" charset="0"/>
      <p:regular r:id="rId66"/>
    </p:embeddedFont>
    <p:embeddedFont>
      <p:font typeface="More Sugar" panose="020B0604020202020204" charset="0"/>
      <p:regular r:id="rId67"/>
    </p:embeddedFont>
  </p:embeddedFontLst>
  <p:custDataLst>
    <p:tags r:id="rId68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F50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628" autoAdjust="0"/>
    <p:restoredTop sz="94622" autoAdjust="0"/>
  </p:normalViewPr>
  <p:slideViewPr>
    <p:cSldViewPr>
      <p:cViewPr varScale="1">
        <p:scale>
          <a:sx n="22" d="100"/>
          <a:sy n="22" d="100"/>
        </p:scale>
        <p:origin x="2788" y="3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12.fntdata"/><Relationship Id="rId68" Type="http://schemas.openxmlformats.org/officeDocument/2006/relationships/tags" Target="tags/tag1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2.fntdata"/><Relationship Id="rId58" Type="http://schemas.openxmlformats.org/officeDocument/2006/relationships/font" Target="fonts/font7.fntdata"/><Relationship Id="rId66" Type="http://schemas.openxmlformats.org/officeDocument/2006/relationships/font" Target="fonts/font15.fntdata"/><Relationship Id="rId5" Type="http://schemas.openxmlformats.org/officeDocument/2006/relationships/slide" Target="slides/slide4.xml"/><Relationship Id="rId61" Type="http://schemas.openxmlformats.org/officeDocument/2006/relationships/font" Target="fonts/font10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5.fntdata"/><Relationship Id="rId64" Type="http://schemas.openxmlformats.org/officeDocument/2006/relationships/font" Target="fonts/font13.fntdata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8.fntdata"/><Relationship Id="rId67" Type="http://schemas.openxmlformats.org/officeDocument/2006/relationships/font" Target="fonts/font16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3.fntdata"/><Relationship Id="rId62" Type="http://schemas.openxmlformats.org/officeDocument/2006/relationships/font" Target="fonts/font11.fntdata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6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1.fntdata"/><Relationship Id="rId60" Type="http://schemas.openxmlformats.org/officeDocument/2006/relationships/font" Target="fonts/font9.fntdata"/><Relationship Id="rId65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1794F6-261C-4628-A725-DFAC31CA3341}" type="datetimeFigureOut">
              <a:rPr lang="en-US" smtClean="0"/>
              <a:t>12/19/2022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60638" y="1143000"/>
            <a:ext cx="17367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7FD4CD-5818-49E5-9457-90436AA271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8767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62225" y="1143000"/>
            <a:ext cx="173355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7FD4CD-5818-49E5-9457-90436AA27180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34574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62225" y="1143000"/>
            <a:ext cx="173355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7FD4CD-5818-49E5-9457-90436AA2718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8015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62225" y="1143000"/>
            <a:ext cx="173355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7FD4CD-5818-49E5-9457-90436AA2718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4218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62225" y="1143000"/>
            <a:ext cx="173355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7FD4CD-5818-49E5-9457-90436AA2718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9562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62225" y="1143000"/>
            <a:ext cx="173355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7FD4CD-5818-49E5-9457-90436AA2718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7034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62225" y="1143000"/>
            <a:ext cx="173355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7FD4CD-5818-49E5-9457-90436AA2718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5172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62225" y="1143000"/>
            <a:ext cx="173355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7FD4CD-5818-49E5-9457-90436AA2718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51377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62225" y="1143000"/>
            <a:ext cx="173355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7FD4CD-5818-49E5-9457-90436AA2718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3826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62225" y="1143000"/>
            <a:ext cx="173355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7FD4CD-5818-49E5-9457-90436AA2718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3124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62225" y="1143000"/>
            <a:ext cx="173355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7FD4CD-5818-49E5-9457-90436AA2718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906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62225" y="1143000"/>
            <a:ext cx="173355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7FD4CD-5818-49E5-9457-90436AA2718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8069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62225" y="1143000"/>
            <a:ext cx="173355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7FD4CD-5818-49E5-9457-90436AA27180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050125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62225" y="1143000"/>
            <a:ext cx="173355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7FD4CD-5818-49E5-9457-90436AA2718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84528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62225" y="1143000"/>
            <a:ext cx="173355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7FD4CD-5818-49E5-9457-90436AA2718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13465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62225" y="1143000"/>
            <a:ext cx="173355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7FD4CD-5818-49E5-9457-90436AA2718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14869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62225" y="1143000"/>
            <a:ext cx="173355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7FD4CD-5818-49E5-9457-90436AA2718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18507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62225" y="1143000"/>
            <a:ext cx="173355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7FD4CD-5818-49E5-9457-90436AA2718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13239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62225" y="1143000"/>
            <a:ext cx="173355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7FD4CD-5818-49E5-9457-90436AA2718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58367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62225" y="1143000"/>
            <a:ext cx="173355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7FD4CD-5818-49E5-9457-90436AA2718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39017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62225" y="1143000"/>
            <a:ext cx="173355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7FD4CD-5818-49E5-9457-90436AA2718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9736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62225" y="1143000"/>
            <a:ext cx="173355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7FD4CD-5818-49E5-9457-90436AA2718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09229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62225" y="1143000"/>
            <a:ext cx="173355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7FD4CD-5818-49E5-9457-90436AA2718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5027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62225" y="1143000"/>
            <a:ext cx="173355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7FD4CD-5818-49E5-9457-90436AA27180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78135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62225" y="1143000"/>
            <a:ext cx="173355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7FD4CD-5818-49E5-9457-90436AA2718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366274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62225" y="1143000"/>
            <a:ext cx="173355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7FD4CD-5818-49E5-9457-90436AA2718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84120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62225" y="1143000"/>
            <a:ext cx="173355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7FD4CD-5818-49E5-9457-90436AA2718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77943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62225" y="1143000"/>
            <a:ext cx="173355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7FD4CD-5818-49E5-9457-90436AA2718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27541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62225" y="1143000"/>
            <a:ext cx="173355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7FD4CD-5818-49E5-9457-90436AA2718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47728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62225" y="1143000"/>
            <a:ext cx="173355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7FD4CD-5818-49E5-9457-90436AA2718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77865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62225" y="1143000"/>
            <a:ext cx="173355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7FD4CD-5818-49E5-9457-90436AA27180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73883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62225" y="1143000"/>
            <a:ext cx="173355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7FD4CD-5818-49E5-9457-90436AA27180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36899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62225" y="1143000"/>
            <a:ext cx="173355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7FD4CD-5818-49E5-9457-90436AA27180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09937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62225" y="1143000"/>
            <a:ext cx="173355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7FD4CD-5818-49E5-9457-90436AA27180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1552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62225" y="1143000"/>
            <a:ext cx="173355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7FD4CD-5818-49E5-9457-90436AA2718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41644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62225" y="1143000"/>
            <a:ext cx="173355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7FD4CD-5818-49E5-9457-90436AA27180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54253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62225" y="1143000"/>
            <a:ext cx="173355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7FD4CD-5818-49E5-9457-90436AA27180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560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62225" y="1143000"/>
            <a:ext cx="173355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7FD4CD-5818-49E5-9457-90436AA27180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14788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62225" y="1143000"/>
            <a:ext cx="173355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7FD4CD-5818-49E5-9457-90436AA27180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66942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62225" y="1143000"/>
            <a:ext cx="173355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7FD4CD-5818-49E5-9457-90436AA27180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77221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62225" y="1143000"/>
            <a:ext cx="173355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7FD4CD-5818-49E5-9457-90436AA27180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296966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62225" y="1143000"/>
            <a:ext cx="173355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7FD4CD-5818-49E5-9457-90436AA27180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23490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62225" y="1143000"/>
            <a:ext cx="173355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7FD4CD-5818-49E5-9457-90436AA27180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188768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62225" y="1143000"/>
            <a:ext cx="173355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7FD4CD-5818-49E5-9457-90436AA27180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61648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62225" y="1143000"/>
            <a:ext cx="173355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7FD4CD-5818-49E5-9457-90436AA27180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2503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62225" y="1143000"/>
            <a:ext cx="173355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7FD4CD-5818-49E5-9457-90436AA2718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436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62225" y="1143000"/>
            <a:ext cx="173355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7FD4CD-5818-49E5-9457-90436AA2718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7063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62225" y="1143000"/>
            <a:ext cx="173355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7FD4CD-5818-49E5-9457-90436AA2718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9488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62225" y="1143000"/>
            <a:ext cx="173355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7FD4CD-5818-49E5-9457-90436AA2718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9543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62225" y="1143000"/>
            <a:ext cx="173355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7FD4CD-5818-49E5-9457-90436AA2718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711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8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2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9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1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3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5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8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2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1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4"/>
            <a:ext cx="7772400" cy="1500187"/>
          </a:xfrm>
        </p:spPr>
        <p:txBody>
          <a:bodyPr anchor="b"/>
          <a:lstStyle>
            <a:lvl1pPr marL="0" indent="0">
              <a:buNone/>
              <a:defRPr sz="2001">
                <a:solidFill>
                  <a:schemeClr val="tx1">
                    <a:tint val="75000"/>
                  </a:schemeClr>
                </a:solidFill>
              </a:defRPr>
            </a:lvl1pPr>
            <a:lvl2pPr marL="457225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5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7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90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12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3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57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80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1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1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1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2" y="1535115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25" indent="0">
              <a:buNone/>
              <a:defRPr sz="2001" b="1"/>
            </a:lvl2pPr>
            <a:lvl3pPr marL="914451" indent="0">
              <a:buNone/>
              <a:defRPr sz="1800" b="1"/>
            </a:lvl3pPr>
            <a:lvl4pPr marL="1371676" indent="0">
              <a:buNone/>
              <a:defRPr sz="1600" b="1"/>
            </a:lvl4pPr>
            <a:lvl5pPr marL="1828902" indent="0">
              <a:buNone/>
              <a:defRPr sz="1600" b="1"/>
            </a:lvl5pPr>
            <a:lvl6pPr marL="2286127" indent="0">
              <a:buNone/>
              <a:defRPr sz="1600" b="1"/>
            </a:lvl6pPr>
            <a:lvl7pPr marL="2743354" indent="0">
              <a:buNone/>
              <a:defRPr sz="1600" b="1"/>
            </a:lvl7pPr>
            <a:lvl8pPr marL="3200578" indent="0">
              <a:buNone/>
              <a:defRPr sz="1600" b="1"/>
            </a:lvl8pPr>
            <a:lvl9pPr marL="3657804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2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1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5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25" indent="0">
              <a:buNone/>
              <a:defRPr sz="2001" b="1"/>
            </a:lvl2pPr>
            <a:lvl3pPr marL="914451" indent="0">
              <a:buNone/>
              <a:defRPr sz="1800" b="1"/>
            </a:lvl3pPr>
            <a:lvl4pPr marL="1371676" indent="0">
              <a:buNone/>
              <a:defRPr sz="1600" b="1"/>
            </a:lvl4pPr>
            <a:lvl5pPr marL="1828902" indent="0">
              <a:buNone/>
              <a:defRPr sz="1600" b="1"/>
            </a:lvl5pPr>
            <a:lvl6pPr marL="2286127" indent="0">
              <a:buNone/>
              <a:defRPr sz="1600" b="1"/>
            </a:lvl6pPr>
            <a:lvl7pPr marL="2743354" indent="0">
              <a:buNone/>
              <a:defRPr sz="1600" b="1"/>
            </a:lvl7pPr>
            <a:lvl8pPr marL="3200578" indent="0">
              <a:buNone/>
              <a:defRPr sz="1600" b="1"/>
            </a:lvl8pPr>
            <a:lvl9pPr marL="3657804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1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2"/>
            <a:ext cx="3008313" cy="1162050"/>
          </a:xfrm>
        </p:spPr>
        <p:txBody>
          <a:bodyPr anchor="b"/>
          <a:lstStyle>
            <a:lvl1pPr algn="l">
              <a:defRPr sz="2001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1"/>
            </a:lvl4pPr>
            <a:lvl5pPr>
              <a:defRPr sz="2001"/>
            </a:lvl5pPr>
            <a:lvl6pPr>
              <a:defRPr sz="2001"/>
            </a:lvl6pPr>
            <a:lvl7pPr>
              <a:defRPr sz="2001"/>
            </a:lvl7pPr>
            <a:lvl8pPr>
              <a:defRPr sz="2001"/>
            </a:lvl8pPr>
            <a:lvl9pPr>
              <a:defRPr sz="200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25" indent="0">
              <a:buNone/>
              <a:defRPr sz="1200"/>
            </a:lvl2pPr>
            <a:lvl3pPr marL="914451" indent="0">
              <a:buNone/>
              <a:defRPr sz="1000"/>
            </a:lvl3pPr>
            <a:lvl4pPr marL="1371676" indent="0">
              <a:buNone/>
              <a:defRPr sz="900"/>
            </a:lvl4pPr>
            <a:lvl5pPr marL="1828902" indent="0">
              <a:buNone/>
              <a:defRPr sz="900"/>
            </a:lvl5pPr>
            <a:lvl6pPr marL="2286127" indent="0">
              <a:buNone/>
              <a:defRPr sz="900"/>
            </a:lvl6pPr>
            <a:lvl7pPr marL="2743354" indent="0">
              <a:buNone/>
              <a:defRPr sz="900"/>
            </a:lvl7pPr>
            <a:lvl8pPr marL="3200578" indent="0">
              <a:buNone/>
              <a:defRPr sz="900"/>
            </a:lvl8pPr>
            <a:lvl9pPr marL="3657804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9" y="4800602"/>
            <a:ext cx="5486400" cy="566738"/>
          </a:xfrm>
        </p:spPr>
        <p:txBody>
          <a:bodyPr anchor="b"/>
          <a:lstStyle>
            <a:lvl1pPr algn="l">
              <a:defRPr sz="2001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9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25" indent="0">
              <a:buNone/>
              <a:defRPr sz="2800"/>
            </a:lvl2pPr>
            <a:lvl3pPr marL="914451" indent="0">
              <a:buNone/>
              <a:defRPr sz="2400"/>
            </a:lvl3pPr>
            <a:lvl4pPr marL="1371676" indent="0">
              <a:buNone/>
              <a:defRPr sz="2001"/>
            </a:lvl4pPr>
            <a:lvl5pPr marL="1828902" indent="0">
              <a:buNone/>
              <a:defRPr sz="2001"/>
            </a:lvl5pPr>
            <a:lvl6pPr marL="2286127" indent="0">
              <a:buNone/>
              <a:defRPr sz="2001"/>
            </a:lvl6pPr>
            <a:lvl7pPr marL="2743354" indent="0">
              <a:buNone/>
              <a:defRPr sz="2001"/>
            </a:lvl7pPr>
            <a:lvl8pPr marL="3200578" indent="0">
              <a:buNone/>
              <a:defRPr sz="2001"/>
            </a:lvl8pPr>
            <a:lvl9pPr marL="3657804" indent="0">
              <a:buNone/>
              <a:defRPr sz="2001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9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25" indent="0">
              <a:buNone/>
              <a:defRPr sz="1200"/>
            </a:lvl2pPr>
            <a:lvl3pPr marL="914451" indent="0">
              <a:buNone/>
              <a:defRPr sz="1000"/>
            </a:lvl3pPr>
            <a:lvl4pPr marL="1371676" indent="0">
              <a:buNone/>
              <a:defRPr sz="900"/>
            </a:lvl4pPr>
            <a:lvl5pPr marL="1828902" indent="0">
              <a:buNone/>
              <a:defRPr sz="900"/>
            </a:lvl5pPr>
            <a:lvl6pPr marL="2286127" indent="0">
              <a:buNone/>
              <a:defRPr sz="900"/>
            </a:lvl6pPr>
            <a:lvl7pPr marL="2743354" indent="0">
              <a:buNone/>
              <a:defRPr sz="900"/>
            </a:lvl7pPr>
            <a:lvl8pPr marL="3200578" indent="0">
              <a:buNone/>
              <a:defRPr sz="900"/>
            </a:lvl8pPr>
            <a:lvl9pPr marL="3657804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divot">
          <a:fgClr>
            <a:schemeClr val="bg1"/>
          </a:fgClr>
          <a:bgClr>
            <a:srgbClr val="FFC000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2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1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51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19" indent="-342919" algn="l" defTabSz="914451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91" indent="-285766" algn="l" defTabSz="914451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64" indent="-228612" algn="l" defTabSz="914451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90" indent="-228612" algn="l" defTabSz="914451" rtl="0" eaLnBrk="1" latinLnBrk="0" hangingPunct="1">
        <a:spcBef>
          <a:spcPct val="20000"/>
        </a:spcBef>
        <a:buFont typeface="Arial" pitchFamily="34" charset="0"/>
        <a:buChar char="–"/>
        <a:defRPr sz="2001" kern="1200">
          <a:solidFill>
            <a:schemeClr val="tx1"/>
          </a:solidFill>
          <a:latin typeface="+mn-lt"/>
          <a:ea typeface="+mn-ea"/>
          <a:cs typeface="+mn-cs"/>
        </a:defRPr>
      </a:lvl4pPr>
      <a:lvl5pPr marL="2057515" indent="-228612" algn="l" defTabSz="914451" rtl="0" eaLnBrk="1" latinLnBrk="0" hangingPunct="1">
        <a:spcBef>
          <a:spcPct val="20000"/>
        </a:spcBef>
        <a:buFont typeface="Arial" pitchFamily="34" charset="0"/>
        <a:buChar char="»"/>
        <a:defRPr sz="2001" kern="1200">
          <a:solidFill>
            <a:schemeClr val="tx1"/>
          </a:solidFill>
          <a:latin typeface="+mn-lt"/>
          <a:ea typeface="+mn-ea"/>
          <a:cs typeface="+mn-cs"/>
        </a:defRPr>
      </a:lvl5pPr>
      <a:lvl6pPr marL="2514741" indent="-228612" algn="l" defTabSz="914451" rtl="0" eaLnBrk="1" latinLnBrk="0" hangingPunct="1">
        <a:spcBef>
          <a:spcPct val="20000"/>
        </a:spcBef>
        <a:buFont typeface="Arial" pitchFamily="34" charset="0"/>
        <a:buChar char="•"/>
        <a:defRPr sz="2001" kern="1200">
          <a:solidFill>
            <a:schemeClr val="tx1"/>
          </a:solidFill>
          <a:latin typeface="+mn-lt"/>
          <a:ea typeface="+mn-ea"/>
          <a:cs typeface="+mn-cs"/>
        </a:defRPr>
      </a:lvl6pPr>
      <a:lvl7pPr marL="2971966" indent="-228612" algn="l" defTabSz="914451" rtl="0" eaLnBrk="1" latinLnBrk="0" hangingPunct="1">
        <a:spcBef>
          <a:spcPct val="20000"/>
        </a:spcBef>
        <a:buFont typeface="Arial" pitchFamily="34" charset="0"/>
        <a:buChar char="•"/>
        <a:defRPr sz="2001" kern="1200">
          <a:solidFill>
            <a:schemeClr val="tx1"/>
          </a:solidFill>
          <a:latin typeface="+mn-lt"/>
          <a:ea typeface="+mn-ea"/>
          <a:cs typeface="+mn-cs"/>
        </a:defRPr>
      </a:lvl7pPr>
      <a:lvl8pPr marL="3429191" indent="-228612" algn="l" defTabSz="914451" rtl="0" eaLnBrk="1" latinLnBrk="0" hangingPunct="1">
        <a:spcBef>
          <a:spcPct val="20000"/>
        </a:spcBef>
        <a:buFont typeface="Arial" pitchFamily="34" charset="0"/>
        <a:buChar char="•"/>
        <a:defRPr sz="2001" kern="1200">
          <a:solidFill>
            <a:schemeClr val="tx1"/>
          </a:solidFill>
          <a:latin typeface="+mn-lt"/>
          <a:ea typeface="+mn-ea"/>
          <a:cs typeface="+mn-cs"/>
        </a:defRPr>
      </a:lvl8pPr>
      <a:lvl9pPr marL="3886417" indent="-228612" algn="l" defTabSz="914451" rtl="0" eaLnBrk="1" latinLnBrk="0" hangingPunct="1">
        <a:spcBef>
          <a:spcPct val="20000"/>
        </a:spcBef>
        <a:buFont typeface="Arial" pitchFamily="34" charset="0"/>
        <a:buChar char="•"/>
        <a:defRPr sz="200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5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25" algn="l" defTabSz="91445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51" algn="l" defTabSz="91445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76" algn="l" defTabSz="91445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902" algn="l" defTabSz="91445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127" algn="l" defTabSz="91445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354" algn="l" defTabSz="91445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578" algn="l" defTabSz="91445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804" algn="l" defTabSz="91445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9.png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4.png"/><Relationship Id="rId12" Type="http://schemas.openxmlformats.org/officeDocument/2006/relationships/slide" Target="slide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Relationship Id="rId6" Type="http://schemas.openxmlformats.org/officeDocument/2006/relationships/image" Target="../media/image3.png"/><Relationship Id="rId11" Type="http://schemas.openxmlformats.org/officeDocument/2006/relationships/image" Target="../media/image8.png"/><Relationship Id="rId5" Type="http://schemas.openxmlformats.org/officeDocument/2006/relationships/image" Target="../media/image2.png"/><Relationship Id="rId10" Type="http://schemas.openxmlformats.org/officeDocument/2006/relationships/image" Target="../media/image7.png"/><Relationship Id="rId4" Type="http://schemas.openxmlformats.org/officeDocument/2006/relationships/image" Target="../media/image1.png"/><Relationship Id="rId9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notesSlide" Target="../notesSlides/notesSlide10.xml"/><Relationship Id="rId7" Type="http://schemas.openxmlformats.org/officeDocument/2006/relationships/slide" Target="slide8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1.xml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10" Type="http://schemas.openxmlformats.org/officeDocument/2006/relationships/image" Target="../media/image35.png"/><Relationship Id="rId4" Type="http://schemas.openxmlformats.org/officeDocument/2006/relationships/image" Target="../media/image1.png"/><Relationship Id="rId9" Type="http://schemas.openxmlformats.org/officeDocument/2006/relationships/slide" Target="slide1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notesSlide" Target="../notesSlides/notesSlide11.xml"/><Relationship Id="rId7" Type="http://schemas.openxmlformats.org/officeDocument/2006/relationships/slide" Target="slide8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2.xml"/><Relationship Id="rId6" Type="http://schemas.openxmlformats.org/officeDocument/2006/relationships/image" Target="../media/image2.png"/><Relationship Id="rId11" Type="http://schemas.openxmlformats.org/officeDocument/2006/relationships/slide" Target="slide10.xml"/><Relationship Id="rId5" Type="http://schemas.openxmlformats.org/officeDocument/2006/relationships/image" Target="../media/image5.png"/><Relationship Id="rId10" Type="http://schemas.openxmlformats.org/officeDocument/2006/relationships/image" Target="../media/image35.png"/><Relationship Id="rId4" Type="http://schemas.openxmlformats.org/officeDocument/2006/relationships/image" Target="../media/image1.png"/><Relationship Id="rId9" Type="http://schemas.openxmlformats.org/officeDocument/2006/relationships/slide" Target="slide1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notesSlide" Target="../notesSlides/notesSlide12.xml"/><Relationship Id="rId7" Type="http://schemas.openxmlformats.org/officeDocument/2006/relationships/slide" Target="slide8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3.xml"/><Relationship Id="rId6" Type="http://schemas.openxmlformats.org/officeDocument/2006/relationships/image" Target="../media/image2.png"/><Relationship Id="rId11" Type="http://schemas.openxmlformats.org/officeDocument/2006/relationships/slide" Target="slide11.xml"/><Relationship Id="rId5" Type="http://schemas.openxmlformats.org/officeDocument/2006/relationships/image" Target="../media/image5.png"/><Relationship Id="rId10" Type="http://schemas.openxmlformats.org/officeDocument/2006/relationships/image" Target="../media/image35.png"/><Relationship Id="rId4" Type="http://schemas.openxmlformats.org/officeDocument/2006/relationships/image" Target="../media/image1.png"/><Relationship Id="rId9" Type="http://schemas.openxmlformats.org/officeDocument/2006/relationships/slide" Target="slide1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notesSlide" Target="../notesSlides/notesSlide13.xml"/><Relationship Id="rId7" Type="http://schemas.openxmlformats.org/officeDocument/2006/relationships/slide" Target="slide8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4.xml"/><Relationship Id="rId6" Type="http://schemas.openxmlformats.org/officeDocument/2006/relationships/image" Target="../media/image2.png"/><Relationship Id="rId11" Type="http://schemas.openxmlformats.org/officeDocument/2006/relationships/slide" Target="slide12.xml"/><Relationship Id="rId5" Type="http://schemas.openxmlformats.org/officeDocument/2006/relationships/image" Target="../media/image5.png"/><Relationship Id="rId10" Type="http://schemas.openxmlformats.org/officeDocument/2006/relationships/image" Target="../media/image35.png"/><Relationship Id="rId4" Type="http://schemas.openxmlformats.org/officeDocument/2006/relationships/image" Target="../media/image1.png"/><Relationship Id="rId9" Type="http://schemas.openxmlformats.org/officeDocument/2006/relationships/slide" Target="slide14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notesSlide" Target="../notesSlides/notesSlide14.xml"/><Relationship Id="rId7" Type="http://schemas.openxmlformats.org/officeDocument/2006/relationships/slide" Target="slide9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5.xml"/><Relationship Id="rId6" Type="http://schemas.openxmlformats.org/officeDocument/2006/relationships/image" Target="../media/image2.png"/><Relationship Id="rId11" Type="http://schemas.openxmlformats.org/officeDocument/2006/relationships/slide" Target="slide13.xml"/><Relationship Id="rId5" Type="http://schemas.openxmlformats.org/officeDocument/2006/relationships/image" Target="../media/image5.png"/><Relationship Id="rId10" Type="http://schemas.openxmlformats.org/officeDocument/2006/relationships/image" Target="../media/image35.png"/><Relationship Id="rId4" Type="http://schemas.openxmlformats.org/officeDocument/2006/relationships/image" Target="../media/image1.png"/><Relationship Id="rId9" Type="http://schemas.openxmlformats.org/officeDocument/2006/relationships/slide" Target="slide15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notesSlide" Target="../notesSlides/notesSlide15.xml"/><Relationship Id="rId7" Type="http://schemas.openxmlformats.org/officeDocument/2006/relationships/slide" Target="slide9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6.xml"/><Relationship Id="rId6" Type="http://schemas.openxmlformats.org/officeDocument/2006/relationships/image" Target="../media/image2.png"/><Relationship Id="rId11" Type="http://schemas.openxmlformats.org/officeDocument/2006/relationships/slide" Target="slide14.xml"/><Relationship Id="rId5" Type="http://schemas.openxmlformats.org/officeDocument/2006/relationships/image" Target="../media/image5.png"/><Relationship Id="rId10" Type="http://schemas.openxmlformats.org/officeDocument/2006/relationships/image" Target="../media/image35.png"/><Relationship Id="rId4" Type="http://schemas.openxmlformats.org/officeDocument/2006/relationships/image" Target="../media/image1.png"/><Relationship Id="rId9" Type="http://schemas.openxmlformats.org/officeDocument/2006/relationships/slide" Target="slide16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notesSlide" Target="../notesSlides/notesSlide16.xml"/><Relationship Id="rId7" Type="http://schemas.openxmlformats.org/officeDocument/2006/relationships/slide" Target="slide9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7.xml"/><Relationship Id="rId6" Type="http://schemas.openxmlformats.org/officeDocument/2006/relationships/image" Target="../media/image2.png"/><Relationship Id="rId11" Type="http://schemas.openxmlformats.org/officeDocument/2006/relationships/slide" Target="slide15.xml"/><Relationship Id="rId5" Type="http://schemas.openxmlformats.org/officeDocument/2006/relationships/image" Target="../media/image5.png"/><Relationship Id="rId10" Type="http://schemas.openxmlformats.org/officeDocument/2006/relationships/image" Target="../media/image35.png"/><Relationship Id="rId4" Type="http://schemas.openxmlformats.org/officeDocument/2006/relationships/image" Target="../media/image1.png"/><Relationship Id="rId9" Type="http://schemas.openxmlformats.org/officeDocument/2006/relationships/slide" Target="slide1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notesSlide" Target="../notesSlides/notesSlide17.xml"/><Relationship Id="rId7" Type="http://schemas.openxmlformats.org/officeDocument/2006/relationships/slide" Target="slide9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8.xml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10" Type="http://schemas.openxmlformats.org/officeDocument/2006/relationships/image" Target="../media/image35.png"/><Relationship Id="rId4" Type="http://schemas.openxmlformats.org/officeDocument/2006/relationships/image" Target="../media/image1.png"/><Relationship Id="rId9" Type="http://schemas.openxmlformats.org/officeDocument/2006/relationships/slide" Target="slide16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notesSlide" Target="../notesSlides/notesSlide18.xml"/><Relationship Id="rId7" Type="http://schemas.openxmlformats.org/officeDocument/2006/relationships/image" Target="../media/image51.png"/><Relationship Id="rId12" Type="http://schemas.openxmlformats.org/officeDocument/2006/relationships/image" Target="../media/image54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9.xml"/><Relationship Id="rId6" Type="http://schemas.openxmlformats.org/officeDocument/2006/relationships/image" Target="../media/image2.png"/><Relationship Id="rId11" Type="http://schemas.openxmlformats.org/officeDocument/2006/relationships/slide" Target="slide19.xml"/><Relationship Id="rId5" Type="http://schemas.openxmlformats.org/officeDocument/2006/relationships/image" Target="../media/image5.png"/><Relationship Id="rId10" Type="http://schemas.openxmlformats.org/officeDocument/2006/relationships/image" Target="../media/image53.png"/><Relationship Id="rId4" Type="http://schemas.openxmlformats.org/officeDocument/2006/relationships/image" Target="../media/image1.png"/><Relationship Id="rId9" Type="http://schemas.openxmlformats.org/officeDocument/2006/relationships/slide" Target="slide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62.png"/><Relationship Id="rId3" Type="http://schemas.openxmlformats.org/officeDocument/2006/relationships/notesSlide" Target="../notesSlides/notesSlide19.xml"/><Relationship Id="rId7" Type="http://schemas.openxmlformats.org/officeDocument/2006/relationships/image" Target="../media/image58.png"/><Relationship Id="rId12" Type="http://schemas.openxmlformats.org/officeDocument/2006/relationships/slide" Target="slide20.xml"/><Relationship Id="rId17" Type="http://schemas.openxmlformats.org/officeDocument/2006/relationships/image" Target="../media/image53.png"/><Relationship Id="rId2" Type="http://schemas.openxmlformats.org/officeDocument/2006/relationships/slideLayout" Target="../slideLayouts/slideLayout7.xml"/><Relationship Id="rId16" Type="http://schemas.openxmlformats.org/officeDocument/2006/relationships/slide" Target="slide2.xml"/><Relationship Id="rId1" Type="http://schemas.openxmlformats.org/officeDocument/2006/relationships/tags" Target="../tags/tag20.xml"/><Relationship Id="rId6" Type="http://schemas.openxmlformats.org/officeDocument/2006/relationships/image" Target="../media/image57.png"/><Relationship Id="rId11" Type="http://schemas.openxmlformats.org/officeDocument/2006/relationships/image" Target="../media/image61.png"/><Relationship Id="rId5" Type="http://schemas.openxmlformats.org/officeDocument/2006/relationships/image" Target="../media/image56.png"/><Relationship Id="rId15" Type="http://schemas.openxmlformats.org/officeDocument/2006/relationships/image" Target="../media/image64.png"/><Relationship Id="rId10" Type="http://schemas.openxmlformats.org/officeDocument/2006/relationships/slide" Target="slide21.xml"/><Relationship Id="rId4" Type="http://schemas.openxmlformats.org/officeDocument/2006/relationships/image" Target="../media/image55.jpeg"/><Relationship Id="rId9" Type="http://schemas.openxmlformats.org/officeDocument/2006/relationships/image" Target="../media/image60.png"/><Relationship Id="rId14" Type="http://schemas.openxmlformats.org/officeDocument/2006/relationships/image" Target="../media/image6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13" Type="http://schemas.openxmlformats.org/officeDocument/2006/relationships/image" Target="../media/image13.png"/><Relationship Id="rId18" Type="http://schemas.openxmlformats.org/officeDocument/2006/relationships/image" Target="../media/image16.png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10.png"/><Relationship Id="rId12" Type="http://schemas.openxmlformats.org/officeDocument/2006/relationships/slide" Target="slide5.xml"/><Relationship Id="rId17" Type="http://schemas.openxmlformats.org/officeDocument/2006/relationships/image" Target="../media/image15.png"/><Relationship Id="rId2" Type="http://schemas.openxmlformats.org/officeDocument/2006/relationships/slideLayout" Target="../slideLayouts/slideLayout7.xml"/><Relationship Id="rId16" Type="http://schemas.openxmlformats.org/officeDocument/2006/relationships/slide" Target="slide4.xml"/><Relationship Id="rId20" Type="http://schemas.openxmlformats.org/officeDocument/2006/relationships/image" Target="../media/image18.png"/><Relationship Id="rId1" Type="http://schemas.openxmlformats.org/officeDocument/2006/relationships/tags" Target="../tags/tag3.xml"/><Relationship Id="rId6" Type="http://schemas.openxmlformats.org/officeDocument/2006/relationships/image" Target="../media/image5.png"/><Relationship Id="rId11" Type="http://schemas.openxmlformats.org/officeDocument/2006/relationships/image" Target="../media/image12.png"/><Relationship Id="rId5" Type="http://schemas.openxmlformats.org/officeDocument/2006/relationships/image" Target="../media/image2.png"/><Relationship Id="rId15" Type="http://schemas.openxmlformats.org/officeDocument/2006/relationships/image" Target="../media/image14.png"/><Relationship Id="rId10" Type="http://schemas.openxmlformats.org/officeDocument/2006/relationships/slide" Target="slide18.xml"/><Relationship Id="rId19" Type="http://schemas.openxmlformats.org/officeDocument/2006/relationships/image" Target="../media/image17.png"/><Relationship Id="rId4" Type="http://schemas.openxmlformats.org/officeDocument/2006/relationships/image" Target="../media/image1.png"/><Relationship Id="rId9" Type="http://schemas.openxmlformats.org/officeDocument/2006/relationships/image" Target="../media/image11.png"/><Relationship Id="rId14" Type="http://schemas.openxmlformats.org/officeDocument/2006/relationships/slide" Target="slide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slide" Target="slide19.xml"/><Relationship Id="rId3" Type="http://schemas.openxmlformats.org/officeDocument/2006/relationships/notesSlide" Target="../notesSlides/notesSlide20.xml"/><Relationship Id="rId7" Type="http://schemas.openxmlformats.org/officeDocument/2006/relationships/image" Target="../media/image65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1.xml"/><Relationship Id="rId6" Type="http://schemas.openxmlformats.org/officeDocument/2006/relationships/image" Target="../media/image2.png"/><Relationship Id="rId11" Type="http://schemas.openxmlformats.org/officeDocument/2006/relationships/image" Target="../media/image53.png"/><Relationship Id="rId5" Type="http://schemas.openxmlformats.org/officeDocument/2006/relationships/image" Target="../media/image5.png"/><Relationship Id="rId10" Type="http://schemas.openxmlformats.org/officeDocument/2006/relationships/slide" Target="slide2.xml"/><Relationship Id="rId4" Type="http://schemas.openxmlformats.org/officeDocument/2006/relationships/image" Target="../media/image1.png"/><Relationship Id="rId9" Type="http://schemas.openxmlformats.org/officeDocument/2006/relationships/image" Target="../media/image6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slide" Target="slide22.xml"/><Relationship Id="rId3" Type="http://schemas.openxmlformats.org/officeDocument/2006/relationships/notesSlide" Target="../notesSlides/notesSlide21.xml"/><Relationship Id="rId7" Type="http://schemas.openxmlformats.org/officeDocument/2006/relationships/image" Target="../media/image67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2.xml"/><Relationship Id="rId6" Type="http://schemas.openxmlformats.org/officeDocument/2006/relationships/image" Target="../media/image2.png"/><Relationship Id="rId11" Type="http://schemas.openxmlformats.org/officeDocument/2006/relationships/image" Target="../media/image53.png"/><Relationship Id="rId5" Type="http://schemas.openxmlformats.org/officeDocument/2006/relationships/image" Target="../media/image5.png"/><Relationship Id="rId10" Type="http://schemas.openxmlformats.org/officeDocument/2006/relationships/slide" Target="slide2.xml"/><Relationship Id="rId4" Type="http://schemas.openxmlformats.org/officeDocument/2006/relationships/image" Target="../media/image1.png"/><Relationship Id="rId9" Type="http://schemas.openxmlformats.org/officeDocument/2006/relationships/image" Target="../media/image6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slide" Target="slide24.xml"/><Relationship Id="rId3" Type="http://schemas.openxmlformats.org/officeDocument/2006/relationships/notesSlide" Target="../notesSlides/notesSlide22.xml"/><Relationship Id="rId7" Type="http://schemas.openxmlformats.org/officeDocument/2006/relationships/image" Target="../media/image58.png"/><Relationship Id="rId12" Type="http://schemas.openxmlformats.org/officeDocument/2006/relationships/image" Target="../media/image70.png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73.png"/><Relationship Id="rId1" Type="http://schemas.openxmlformats.org/officeDocument/2006/relationships/tags" Target="../tags/tag23.xml"/><Relationship Id="rId6" Type="http://schemas.openxmlformats.org/officeDocument/2006/relationships/image" Target="../media/image57.png"/><Relationship Id="rId11" Type="http://schemas.openxmlformats.org/officeDocument/2006/relationships/slide" Target="slide23.xml"/><Relationship Id="rId5" Type="http://schemas.openxmlformats.org/officeDocument/2006/relationships/image" Target="../media/image56.png"/><Relationship Id="rId15" Type="http://schemas.openxmlformats.org/officeDocument/2006/relationships/image" Target="../media/image72.png"/><Relationship Id="rId10" Type="http://schemas.openxmlformats.org/officeDocument/2006/relationships/image" Target="../media/image69.png"/><Relationship Id="rId4" Type="http://schemas.openxmlformats.org/officeDocument/2006/relationships/image" Target="../media/image55.jpeg"/><Relationship Id="rId9" Type="http://schemas.openxmlformats.org/officeDocument/2006/relationships/image" Target="../media/image60.png"/><Relationship Id="rId14" Type="http://schemas.openxmlformats.org/officeDocument/2006/relationships/image" Target="../media/image7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slide" Target="slide22.xml"/><Relationship Id="rId3" Type="http://schemas.openxmlformats.org/officeDocument/2006/relationships/notesSlide" Target="../notesSlides/notesSlide23.xml"/><Relationship Id="rId7" Type="http://schemas.openxmlformats.org/officeDocument/2006/relationships/image" Target="../media/image65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4.xml"/><Relationship Id="rId6" Type="http://schemas.openxmlformats.org/officeDocument/2006/relationships/image" Target="../media/image2.png"/><Relationship Id="rId11" Type="http://schemas.openxmlformats.org/officeDocument/2006/relationships/image" Target="../media/image74.png"/><Relationship Id="rId5" Type="http://schemas.openxmlformats.org/officeDocument/2006/relationships/image" Target="../media/image5.png"/><Relationship Id="rId10" Type="http://schemas.openxmlformats.org/officeDocument/2006/relationships/slide" Target="slide2.xml"/><Relationship Id="rId4" Type="http://schemas.openxmlformats.org/officeDocument/2006/relationships/image" Target="../media/image1.png"/><Relationship Id="rId9" Type="http://schemas.openxmlformats.org/officeDocument/2006/relationships/image" Target="../media/image66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slide" Target="slide25.xml"/><Relationship Id="rId3" Type="http://schemas.openxmlformats.org/officeDocument/2006/relationships/notesSlide" Target="../notesSlides/notesSlide24.xml"/><Relationship Id="rId7" Type="http://schemas.openxmlformats.org/officeDocument/2006/relationships/image" Target="../media/image67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5.xml"/><Relationship Id="rId6" Type="http://schemas.openxmlformats.org/officeDocument/2006/relationships/image" Target="../media/image2.png"/><Relationship Id="rId11" Type="http://schemas.openxmlformats.org/officeDocument/2006/relationships/image" Target="../media/image74.png"/><Relationship Id="rId5" Type="http://schemas.openxmlformats.org/officeDocument/2006/relationships/image" Target="../media/image5.png"/><Relationship Id="rId10" Type="http://schemas.openxmlformats.org/officeDocument/2006/relationships/slide" Target="slide2.xml"/><Relationship Id="rId4" Type="http://schemas.openxmlformats.org/officeDocument/2006/relationships/image" Target="../media/image1.png"/><Relationship Id="rId9" Type="http://schemas.openxmlformats.org/officeDocument/2006/relationships/image" Target="../media/image68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76.png"/><Relationship Id="rId3" Type="http://schemas.openxmlformats.org/officeDocument/2006/relationships/notesSlide" Target="../notesSlides/notesSlide25.xml"/><Relationship Id="rId7" Type="http://schemas.openxmlformats.org/officeDocument/2006/relationships/image" Target="../media/image58.png"/><Relationship Id="rId12" Type="http://schemas.openxmlformats.org/officeDocument/2006/relationships/image" Target="../media/image75.png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78.png"/><Relationship Id="rId1" Type="http://schemas.openxmlformats.org/officeDocument/2006/relationships/tags" Target="../tags/tag26.xml"/><Relationship Id="rId6" Type="http://schemas.openxmlformats.org/officeDocument/2006/relationships/image" Target="../media/image57.png"/><Relationship Id="rId11" Type="http://schemas.openxmlformats.org/officeDocument/2006/relationships/slide" Target="slide26.xml"/><Relationship Id="rId5" Type="http://schemas.openxmlformats.org/officeDocument/2006/relationships/image" Target="../media/image56.png"/><Relationship Id="rId15" Type="http://schemas.openxmlformats.org/officeDocument/2006/relationships/image" Target="../media/image77.png"/><Relationship Id="rId10" Type="http://schemas.openxmlformats.org/officeDocument/2006/relationships/image" Target="../media/image69.png"/><Relationship Id="rId4" Type="http://schemas.openxmlformats.org/officeDocument/2006/relationships/image" Target="../media/image55.jpeg"/><Relationship Id="rId9" Type="http://schemas.openxmlformats.org/officeDocument/2006/relationships/image" Target="../media/image60.png"/><Relationship Id="rId14" Type="http://schemas.openxmlformats.org/officeDocument/2006/relationships/slide" Target="slide27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slide" Target="slide25.xml"/><Relationship Id="rId3" Type="http://schemas.openxmlformats.org/officeDocument/2006/relationships/notesSlide" Target="../notesSlides/notesSlide26.xml"/><Relationship Id="rId7" Type="http://schemas.openxmlformats.org/officeDocument/2006/relationships/image" Target="../media/image65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7.xml"/><Relationship Id="rId6" Type="http://schemas.openxmlformats.org/officeDocument/2006/relationships/image" Target="../media/image2.png"/><Relationship Id="rId11" Type="http://schemas.openxmlformats.org/officeDocument/2006/relationships/image" Target="../media/image74.png"/><Relationship Id="rId5" Type="http://schemas.openxmlformats.org/officeDocument/2006/relationships/image" Target="../media/image5.png"/><Relationship Id="rId10" Type="http://schemas.openxmlformats.org/officeDocument/2006/relationships/slide" Target="slide2.xml"/><Relationship Id="rId4" Type="http://schemas.openxmlformats.org/officeDocument/2006/relationships/image" Target="../media/image1.png"/><Relationship Id="rId9" Type="http://schemas.openxmlformats.org/officeDocument/2006/relationships/image" Target="../media/image66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slide" Target="slide28.xml"/><Relationship Id="rId3" Type="http://schemas.openxmlformats.org/officeDocument/2006/relationships/notesSlide" Target="../notesSlides/notesSlide27.xml"/><Relationship Id="rId7" Type="http://schemas.openxmlformats.org/officeDocument/2006/relationships/image" Target="../media/image67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8.xml"/><Relationship Id="rId6" Type="http://schemas.openxmlformats.org/officeDocument/2006/relationships/image" Target="../media/image2.png"/><Relationship Id="rId11" Type="http://schemas.openxmlformats.org/officeDocument/2006/relationships/image" Target="../media/image74.png"/><Relationship Id="rId5" Type="http://schemas.openxmlformats.org/officeDocument/2006/relationships/image" Target="../media/image5.png"/><Relationship Id="rId10" Type="http://schemas.openxmlformats.org/officeDocument/2006/relationships/slide" Target="slide2.xml"/><Relationship Id="rId4" Type="http://schemas.openxmlformats.org/officeDocument/2006/relationships/image" Target="../media/image1.png"/><Relationship Id="rId9" Type="http://schemas.openxmlformats.org/officeDocument/2006/relationships/image" Target="../media/image68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slide" Target="slide29.xml"/><Relationship Id="rId3" Type="http://schemas.openxmlformats.org/officeDocument/2006/relationships/notesSlide" Target="../notesSlides/notesSlide28.xml"/><Relationship Id="rId7" Type="http://schemas.openxmlformats.org/officeDocument/2006/relationships/image" Target="../media/image58.png"/><Relationship Id="rId12" Type="http://schemas.openxmlformats.org/officeDocument/2006/relationships/image" Target="../media/image79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9.xml"/><Relationship Id="rId6" Type="http://schemas.openxmlformats.org/officeDocument/2006/relationships/image" Target="../media/image57.png"/><Relationship Id="rId11" Type="http://schemas.openxmlformats.org/officeDocument/2006/relationships/slide" Target="slide30.xml"/><Relationship Id="rId5" Type="http://schemas.openxmlformats.org/officeDocument/2006/relationships/image" Target="../media/image56.png"/><Relationship Id="rId10" Type="http://schemas.openxmlformats.org/officeDocument/2006/relationships/image" Target="../media/image69.png"/><Relationship Id="rId4" Type="http://schemas.openxmlformats.org/officeDocument/2006/relationships/image" Target="../media/image55.jpeg"/><Relationship Id="rId9" Type="http://schemas.openxmlformats.org/officeDocument/2006/relationships/image" Target="../media/image60.png"/><Relationship Id="rId14" Type="http://schemas.openxmlformats.org/officeDocument/2006/relationships/image" Target="../media/image8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slide" Target="slide28.xml"/><Relationship Id="rId3" Type="http://schemas.openxmlformats.org/officeDocument/2006/relationships/notesSlide" Target="../notesSlides/notesSlide29.xml"/><Relationship Id="rId7" Type="http://schemas.openxmlformats.org/officeDocument/2006/relationships/image" Target="../media/image65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0.xml"/><Relationship Id="rId6" Type="http://schemas.openxmlformats.org/officeDocument/2006/relationships/image" Target="../media/image2.png"/><Relationship Id="rId11" Type="http://schemas.openxmlformats.org/officeDocument/2006/relationships/image" Target="../media/image74.png"/><Relationship Id="rId5" Type="http://schemas.openxmlformats.org/officeDocument/2006/relationships/image" Target="../media/image5.png"/><Relationship Id="rId10" Type="http://schemas.openxmlformats.org/officeDocument/2006/relationships/slide" Target="slide2.xml"/><Relationship Id="rId4" Type="http://schemas.openxmlformats.org/officeDocument/2006/relationships/image" Target="../media/image1.png"/><Relationship Id="rId9" Type="http://schemas.openxmlformats.org/officeDocument/2006/relationships/image" Target="../media/image6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7" Type="http://schemas.openxmlformats.org/officeDocument/2006/relationships/image" Target="../media/image14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.xml"/><Relationship Id="rId6" Type="http://schemas.openxmlformats.org/officeDocument/2006/relationships/slide" Target="slide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slide" Target="slide31.xml"/><Relationship Id="rId3" Type="http://schemas.openxmlformats.org/officeDocument/2006/relationships/notesSlide" Target="../notesSlides/notesSlide30.xml"/><Relationship Id="rId7" Type="http://schemas.openxmlformats.org/officeDocument/2006/relationships/image" Target="../media/image67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1.xml"/><Relationship Id="rId6" Type="http://schemas.openxmlformats.org/officeDocument/2006/relationships/image" Target="../media/image2.png"/><Relationship Id="rId11" Type="http://schemas.openxmlformats.org/officeDocument/2006/relationships/image" Target="../media/image74.png"/><Relationship Id="rId5" Type="http://schemas.openxmlformats.org/officeDocument/2006/relationships/image" Target="../media/image5.png"/><Relationship Id="rId10" Type="http://schemas.openxmlformats.org/officeDocument/2006/relationships/slide" Target="slide2.xml"/><Relationship Id="rId4" Type="http://schemas.openxmlformats.org/officeDocument/2006/relationships/image" Target="../media/image1.png"/><Relationship Id="rId9" Type="http://schemas.openxmlformats.org/officeDocument/2006/relationships/image" Target="../media/image68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slide" Target="slide33.xml"/><Relationship Id="rId3" Type="http://schemas.openxmlformats.org/officeDocument/2006/relationships/notesSlide" Target="../notesSlides/notesSlide31.xml"/><Relationship Id="rId7" Type="http://schemas.openxmlformats.org/officeDocument/2006/relationships/image" Target="../media/image58.png"/><Relationship Id="rId12" Type="http://schemas.openxmlformats.org/officeDocument/2006/relationships/image" Target="../media/image79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2.xml"/><Relationship Id="rId6" Type="http://schemas.openxmlformats.org/officeDocument/2006/relationships/image" Target="../media/image57.png"/><Relationship Id="rId11" Type="http://schemas.openxmlformats.org/officeDocument/2006/relationships/slide" Target="slide32.xml"/><Relationship Id="rId5" Type="http://schemas.openxmlformats.org/officeDocument/2006/relationships/image" Target="../media/image56.png"/><Relationship Id="rId10" Type="http://schemas.openxmlformats.org/officeDocument/2006/relationships/image" Target="../media/image69.png"/><Relationship Id="rId4" Type="http://schemas.openxmlformats.org/officeDocument/2006/relationships/image" Target="../media/image55.jpeg"/><Relationship Id="rId9" Type="http://schemas.openxmlformats.org/officeDocument/2006/relationships/image" Target="../media/image60.png"/><Relationship Id="rId14" Type="http://schemas.openxmlformats.org/officeDocument/2006/relationships/image" Target="../media/image80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slide" Target="slide31.xml"/><Relationship Id="rId3" Type="http://schemas.openxmlformats.org/officeDocument/2006/relationships/notesSlide" Target="../notesSlides/notesSlide32.xml"/><Relationship Id="rId7" Type="http://schemas.openxmlformats.org/officeDocument/2006/relationships/image" Target="../media/image65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3.xml"/><Relationship Id="rId6" Type="http://schemas.openxmlformats.org/officeDocument/2006/relationships/image" Target="../media/image2.png"/><Relationship Id="rId11" Type="http://schemas.openxmlformats.org/officeDocument/2006/relationships/image" Target="../media/image74.png"/><Relationship Id="rId5" Type="http://schemas.openxmlformats.org/officeDocument/2006/relationships/image" Target="../media/image5.png"/><Relationship Id="rId10" Type="http://schemas.openxmlformats.org/officeDocument/2006/relationships/slide" Target="slide2.xml"/><Relationship Id="rId4" Type="http://schemas.openxmlformats.org/officeDocument/2006/relationships/image" Target="../media/image1.png"/><Relationship Id="rId9" Type="http://schemas.openxmlformats.org/officeDocument/2006/relationships/image" Target="../media/image66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slide" Target="slide34.xml"/><Relationship Id="rId3" Type="http://schemas.openxmlformats.org/officeDocument/2006/relationships/notesSlide" Target="../notesSlides/notesSlide33.xml"/><Relationship Id="rId7" Type="http://schemas.openxmlformats.org/officeDocument/2006/relationships/image" Target="../media/image67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4.xml"/><Relationship Id="rId6" Type="http://schemas.openxmlformats.org/officeDocument/2006/relationships/image" Target="../media/image2.png"/><Relationship Id="rId11" Type="http://schemas.openxmlformats.org/officeDocument/2006/relationships/image" Target="../media/image74.png"/><Relationship Id="rId5" Type="http://schemas.openxmlformats.org/officeDocument/2006/relationships/image" Target="../media/image5.png"/><Relationship Id="rId10" Type="http://schemas.openxmlformats.org/officeDocument/2006/relationships/slide" Target="slide2.xml"/><Relationship Id="rId4" Type="http://schemas.openxmlformats.org/officeDocument/2006/relationships/image" Target="../media/image1.png"/><Relationship Id="rId9" Type="http://schemas.openxmlformats.org/officeDocument/2006/relationships/image" Target="../media/image68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slide" Target="slide35.xml"/><Relationship Id="rId3" Type="http://schemas.openxmlformats.org/officeDocument/2006/relationships/notesSlide" Target="../notesSlides/notesSlide34.xml"/><Relationship Id="rId7" Type="http://schemas.openxmlformats.org/officeDocument/2006/relationships/image" Target="../media/image58.png"/><Relationship Id="rId12" Type="http://schemas.openxmlformats.org/officeDocument/2006/relationships/image" Target="../media/image79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5.xml"/><Relationship Id="rId6" Type="http://schemas.openxmlformats.org/officeDocument/2006/relationships/image" Target="../media/image57.png"/><Relationship Id="rId11" Type="http://schemas.openxmlformats.org/officeDocument/2006/relationships/slide" Target="slide36.xml"/><Relationship Id="rId5" Type="http://schemas.openxmlformats.org/officeDocument/2006/relationships/image" Target="../media/image56.png"/><Relationship Id="rId10" Type="http://schemas.openxmlformats.org/officeDocument/2006/relationships/image" Target="../media/image69.png"/><Relationship Id="rId4" Type="http://schemas.openxmlformats.org/officeDocument/2006/relationships/image" Target="../media/image55.jpeg"/><Relationship Id="rId9" Type="http://schemas.openxmlformats.org/officeDocument/2006/relationships/image" Target="../media/image60.png"/><Relationship Id="rId14" Type="http://schemas.openxmlformats.org/officeDocument/2006/relationships/image" Target="../media/image80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slide" Target="slide34.xml"/><Relationship Id="rId3" Type="http://schemas.openxmlformats.org/officeDocument/2006/relationships/notesSlide" Target="../notesSlides/notesSlide35.xml"/><Relationship Id="rId7" Type="http://schemas.openxmlformats.org/officeDocument/2006/relationships/image" Target="../media/image65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6.xml"/><Relationship Id="rId6" Type="http://schemas.openxmlformats.org/officeDocument/2006/relationships/image" Target="../media/image2.png"/><Relationship Id="rId11" Type="http://schemas.openxmlformats.org/officeDocument/2006/relationships/image" Target="../media/image74.png"/><Relationship Id="rId5" Type="http://schemas.openxmlformats.org/officeDocument/2006/relationships/image" Target="../media/image5.png"/><Relationship Id="rId10" Type="http://schemas.openxmlformats.org/officeDocument/2006/relationships/slide" Target="slide2.xml"/><Relationship Id="rId4" Type="http://schemas.openxmlformats.org/officeDocument/2006/relationships/image" Target="../media/image1.png"/><Relationship Id="rId9" Type="http://schemas.openxmlformats.org/officeDocument/2006/relationships/image" Target="../media/image66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slide" Target="slide37.xml"/><Relationship Id="rId3" Type="http://schemas.openxmlformats.org/officeDocument/2006/relationships/notesSlide" Target="../notesSlides/notesSlide36.xml"/><Relationship Id="rId7" Type="http://schemas.openxmlformats.org/officeDocument/2006/relationships/image" Target="../media/image67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7.xml"/><Relationship Id="rId6" Type="http://schemas.openxmlformats.org/officeDocument/2006/relationships/image" Target="../media/image2.png"/><Relationship Id="rId11" Type="http://schemas.openxmlformats.org/officeDocument/2006/relationships/image" Target="../media/image74.png"/><Relationship Id="rId5" Type="http://schemas.openxmlformats.org/officeDocument/2006/relationships/image" Target="../media/image5.png"/><Relationship Id="rId10" Type="http://schemas.openxmlformats.org/officeDocument/2006/relationships/slide" Target="slide2.xml"/><Relationship Id="rId4" Type="http://schemas.openxmlformats.org/officeDocument/2006/relationships/image" Target="../media/image1.png"/><Relationship Id="rId9" Type="http://schemas.openxmlformats.org/officeDocument/2006/relationships/image" Target="../media/image68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82.png"/><Relationship Id="rId3" Type="http://schemas.openxmlformats.org/officeDocument/2006/relationships/notesSlide" Target="../notesSlides/notesSlide37.xml"/><Relationship Id="rId7" Type="http://schemas.openxmlformats.org/officeDocument/2006/relationships/image" Target="../media/image58.png"/><Relationship Id="rId12" Type="http://schemas.openxmlformats.org/officeDocument/2006/relationships/image" Target="../media/image81.png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84.png"/><Relationship Id="rId1" Type="http://schemas.openxmlformats.org/officeDocument/2006/relationships/tags" Target="../tags/tag38.xml"/><Relationship Id="rId6" Type="http://schemas.openxmlformats.org/officeDocument/2006/relationships/image" Target="../media/image57.png"/><Relationship Id="rId11" Type="http://schemas.openxmlformats.org/officeDocument/2006/relationships/slide" Target="slide38.xml"/><Relationship Id="rId5" Type="http://schemas.openxmlformats.org/officeDocument/2006/relationships/image" Target="../media/image56.png"/><Relationship Id="rId15" Type="http://schemas.openxmlformats.org/officeDocument/2006/relationships/slide" Target="slide39.xml"/><Relationship Id="rId10" Type="http://schemas.openxmlformats.org/officeDocument/2006/relationships/image" Target="../media/image69.png"/><Relationship Id="rId4" Type="http://schemas.openxmlformats.org/officeDocument/2006/relationships/image" Target="../media/image55.jpeg"/><Relationship Id="rId9" Type="http://schemas.openxmlformats.org/officeDocument/2006/relationships/image" Target="../media/image60.png"/><Relationship Id="rId14" Type="http://schemas.openxmlformats.org/officeDocument/2006/relationships/image" Target="../media/image83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slide" Target="slide37.xml"/><Relationship Id="rId3" Type="http://schemas.openxmlformats.org/officeDocument/2006/relationships/notesSlide" Target="../notesSlides/notesSlide38.xml"/><Relationship Id="rId7" Type="http://schemas.openxmlformats.org/officeDocument/2006/relationships/image" Target="../media/image65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9.xml"/><Relationship Id="rId6" Type="http://schemas.openxmlformats.org/officeDocument/2006/relationships/image" Target="../media/image2.png"/><Relationship Id="rId11" Type="http://schemas.openxmlformats.org/officeDocument/2006/relationships/image" Target="../media/image74.png"/><Relationship Id="rId5" Type="http://schemas.openxmlformats.org/officeDocument/2006/relationships/image" Target="../media/image5.png"/><Relationship Id="rId10" Type="http://schemas.openxmlformats.org/officeDocument/2006/relationships/slide" Target="slide2.xml"/><Relationship Id="rId4" Type="http://schemas.openxmlformats.org/officeDocument/2006/relationships/image" Target="../media/image1.png"/><Relationship Id="rId9" Type="http://schemas.openxmlformats.org/officeDocument/2006/relationships/image" Target="../media/image66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slide" Target="slide40.xml"/><Relationship Id="rId3" Type="http://schemas.openxmlformats.org/officeDocument/2006/relationships/notesSlide" Target="../notesSlides/notesSlide39.xml"/><Relationship Id="rId7" Type="http://schemas.openxmlformats.org/officeDocument/2006/relationships/image" Target="../media/image67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0.xml"/><Relationship Id="rId6" Type="http://schemas.openxmlformats.org/officeDocument/2006/relationships/image" Target="../media/image2.png"/><Relationship Id="rId11" Type="http://schemas.openxmlformats.org/officeDocument/2006/relationships/image" Target="../media/image74.png"/><Relationship Id="rId5" Type="http://schemas.openxmlformats.org/officeDocument/2006/relationships/image" Target="../media/image5.png"/><Relationship Id="rId10" Type="http://schemas.openxmlformats.org/officeDocument/2006/relationships/slide" Target="slide2.xml"/><Relationship Id="rId4" Type="http://schemas.openxmlformats.org/officeDocument/2006/relationships/image" Target="../media/image1.png"/><Relationship Id="rId9" Type="http://schemas.openxmlformats.org/officeDocument/2006/relationships/image" Target="../media/image6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24.png"/><Relationship Id="rId12" Type="http://schemas.openxmlformats.org/officeDocument/2006/relationships/image" Target="../media/image14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.xml"/><Relationship Id="rId6" Type="http://schemas.openxmlformats.org/officeDocument/2006/relationships/image" Target="../media/image23.png"/><Relationship Id="rId11" Type="http://schemas.openxmlformats.org/officeDocument/2006/relationships/slide" Target="slide2.xml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86.png"/><Relationship Id="rId3" Type="http://schemas.openxmlformats.org/officeDocument/2006/relationships/notesSlide" Target="../notesSlides/notesSlide40.xml"/><Relationship Id="rId7" Type="http://schemas.openxmlformats.org/officeDocument/2006/relationships/image" Target="../media/image58.png"/><Relationship Id="rId12" Type="http://schemas.openxmlformats.org/officeDocument/2006/relationships/image" Target="../media/image85.png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88.png"/><Relationship Id="rId1" Type="http://schemas.openxmlformats.org/officeDocument/2006/relationships/tags" Target="../tags/tag41.xml"/><Relationship Id="rId6" Type="http://schemas.openxmlformats.org/officeDocument/2006/relationships/image" Target="../media/image57.png"/><Relationship Id="rId11" Type="http://schemas.openxmlformats.org/officeDocument/2006/relationships/slide" Target="slide41.xml"/><Relationship Id="rId5" Type="http://schemas.openxmlformats.org/officeDocument/2006/relationships/image" Target="../media/image56.png"/><Relationship Id="rId15" Type="http://schemas.openxmlformats.org/officeDocument/2006/relationships/image" Target="../media/image87.png"/><Relationship Id="rId10" Type="http://schemas.openxmlformats.org/officeDocument/2006/relationships/image" Target="../media/image69.png"/><Relationship Id="rId4" Type="http://schemas.openxmlformats.org/officeDocument/2006/relationships/image" Target="../media/image55.jpeg"/><Relationship Id="rId9" Type="http://schemas.openxmlformats.org/officeDocument/2006/relationships/image" Target="../media/image60.png"/><Relationship Id="rId14" Type="http://schemas.openxmlformats.org/officeDocument/2006/relationships/slide" Target="slide4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slide" Target="slide40.xml"/><Relationship Id="rId3" Type="http://schemas.openxmlformats.org/officeDocument/2006/relationships/notesSlide" Target="../notesSlides/notesSlide41.xml"/><Relationship Id="rId7" Type="http://schemas.openxmlformats.org/officeDocument/2006/relationships/image" Target="../media/image65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2.xml"/><Relationship Id="rId6" Type="http://schemas.openxmlformats.org/officeDocument/2006/relationships/image" Target="../media/image2.png"/><Relationship Id="rId11" Type="http://schemas.openxmlformats.org/officeDocument/2006/relationships/image" Target="../media/image74.png"/><Relationship Id="rId5" Type="http://schemas.openxmlformats.org/officeDocument/2006/relationships/image" Target="../media/image5.png"/><Relationship Id="rId10" Type="http://schemas.openxmlformats.org/officeDocument/2006/relationships/slide" Target="slide2.xml"/><Relationship Id="rId4" Type="http://schemas.openxmlformats.org/officeDocument/2006/relationships/image" Target="../media/image1.png"/><Relationship Id="rId9" Type="http://schemas.openxmlformats.org/officeDocument/2006/relationships/image" Target="../media/image66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slide" Target="slide43.xml"/><Relationship Id="rId3" Type="http://schemas.openxmlformats.org/officeDocument/2006/relationships/notesSlide" Target="../notesSlides/notesSlide42.xml"/><Relationship Id="rId7" Type="http://schemas.openxmlformats.org/officeDocument/2006/relationships/image" Target="../media/image67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3.xml"/><Relationship Id="rId6" Type="http://schemas.openxmlformats.org/officeDocument/2006/relationships/image" Target="../media/image2.png"/><Relationship Id="rId11" Type="http://schemas.openxmlformats.org/officeDocument/2006/relationships/image" Target="../media/image74.png"/><Relationship Id="rId5" Type="http://schemas.openxmlformats.org/officeDocument/2006/relationships/image" Target="../media/image5.png"/><Relationship Id="rId10" Type="http://schemas.openxmlformats.org/officeDocument/2006/relationships/slide" Target="slide2.xml"/><Relationship Id="rId4" Type="http://schemas.openxmlformats.org/officeDocument/2006/relationships/image" Target="../media/image1.png"/><Relationship Id="rId9" Type="http://schemas.openxmlformats.org/officeDocument/2006/relationships/image" Target="../media/image68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90.png"/><Relationship Id="rId3" Type="http://schemas.openxmlformats.org/officeDocument/2006/relationships/notesSlide" Target="../notesSlides/notesSlide43.xml"/><Relationship Id="rId7" Type="http://schemas.openxmlformats.org/officeDocument/2006/relationships/image" Target="../media/image58.png"/><Relationship Id="rId12" Type="http://schemas.openxmlformats.org/officeDocument/2006/relationships/image" Target="../media/image89.png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92.png"/><Relationship Id="rId1" Type="http://schemas.openxmlformats.org/officeDocument/2006/relationships/tags" Target="../tags/tag44.xml"/><Relationship Id="rId6" Type="http://schemas.openxmlformats.org/officeDocument/2006/relationships/image" Target="../media/image57.png"/><Relationship Id="rId11" Type="http://schemas.openxmlformats.org/officeDocument/2006/relationships/slide" Target="slide44.xml"/><Relationship Id="rId5" Type="http://schemas.openxmlformats.org/officeDocument/2006/relationships/image" Target="../media/image56.png"/><Relationship Id="rId15" Type="http://schemas.openxmlformats.org/officeDocument/2006/relationships/image" Target="../media/image91.png"/><Relationship Id="rId10" Type="http://schemas.openxmlformats.org/officeDocument/2006/relationships/image" Target="../media/image69.png"/><Relationship Id="rId4" Type="http://schemas.openxmlformats.org/officeDocument/2006/relationships/image" Target="../media/image55.jpeg"/><Relationship Id="rId9" Type="http://schemas.openxmlformats.org/officeDocument/2006/relationships/image" Target="../media/image60.png"/><Relationship Id="rId14" Type="http://schemas.openxmlformats.org/officeDocument/2006/relationships/slide" Target="slide45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slide" Target="slide43.xml"/><Relationship Id="rId3" Type="http://schemas.openxmlformats.org/officeDocument/2006/relationships/notesSlide" Target="../notesSlides/notesSlide44.xml"/><Relationship Id="rId7" Type="http://schemas.openxmlformats.org/officeDocument/2006/relationships/image" Target="../media/image65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5.xml"/><Relationship Id="rId6" Type="http://schemas.openxmlformats.org/officeDocument/2006/relationships/image" Target="../media/image2.png"/><Relationship Id="rId11" Type="http://schemas.openxmlformats.org/officeDocument/2006/relationships/image" Target="../media/image74.png"/><Relationship Id="rId5" Type="http://schemas.openxmlformats.org/officeDocument/2006/relationships/image" Target="../media/image5.png"/><Relationship Id="rId10" Type="http://schemas.openxmlformats.org/officeDocument/2006/relationships/slide" Target="slide2.xml"/><Relationship Id="rId4" Type="http://schemas.openxmlformats.org/officeDocument/2006/relationships/image" Target="../media/image1.png"/><Relationship Id="rId9" Type="http://schemas.openxmlformats.org/officeDocument/2006/relationships/image" Target="../media/image66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slide" Target="slide46.xml"/><Relationship Id="rId3" Type="http://schemas.openxmlformats.org/officeDocument/2006/relationships/notesSlide" Target="../notesSlides/notesSlide45.xml"/><Relationship Id="rId7" Type="http://schemas.openxmlformats.org/officeDocument/2006/relationships/image" Target="../media/image67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6.xml"/><Relationship Id="rId6" Type="http://schemas.openxmlformats.org/officeDocument/2006/relationships/image" Target="../media/image2.png"/><Relationship Id="rId11" Type="http://schemas.openxmlformats.org/officeDocument/2006/relationships/image" Target="../media/image74.png"/><Relationship Id="rId5" Type="http://schemas.openxmlformats.org/officeDocument/2006/relationships/image" Target="../media/image5.png"/><Relationship Id="rId10" Type="http://schemas.openxmlformats.org/officeDocument/2006/relationships/slide" Target="slide2.xml"/><Relationship Id="rId4" Type="http://schemas.openxmlformats.org/officeDocument/2006/relationships/image" Target="../media/image1.png"/><Relationship Id="rId9" Type="http://schemas.openxmlformats.org/officeDocument/2006/relationships/image" Target="../media/image68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94.png"/><Relationship Id="rId3" Type="http://schemas.openxmlformats.org/officeDocument/2006/relationships/notesSlide" Target="../notesSlides/notesSlide46.xml"/><Relationship Id="rId7" Type="http://schemas.openxmlformats.org/officeDocument/2006/relationships/image" Target="../media/image58.png"/><Relationship Id="rId12" Type="http://schemas.openxmlformats.org/officeDocument/2006/relationships/image" Target="../media/image93.png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96.png"/><Relationship Id="rId1" Type="http://schemas.openxmlformats.org/officeDocument/2006/relationships/tags" Target="../tags/tag47.xml"/><Relationship Id="rId6" Type="http://schemas.openxmlformats.org/officeDocument/2006/relationships/image" Target="../media/image57.png"/><Relationship Id="rId11" Type="http://schemas.openxmlformats.org/officeDocument/2006/relationships/slide" Target="slide47.xml"/><Relationship Id="rId5" Type="http://schemas.openxmlformats.org/officeDocument/2006/relationships/image" Target="../media/image56.png"/><Relationship Id="rId15" Type="http://schemas.openxmlformats.org/officeDocument/2006/relationships/slide" Target="slide48.xml"/><Relationship Id="rId10" Type="http://schemas.openxmlformats.org/officeDocument/2006/relationships/image" Target="../media/image69.png"/><Relationship Id="rId4" Type="http://schemas.openxmlformats.org/officeDocument/2006/relationships/image" Target="../media/image55.jpeg"/><Relationship Id="rId9" Type="http://schemas.openxmlformats.org/officeDocument/2006/relationships/image" Target="../media/image60.png"/><Relationship Id="rId14" Type="http://schemas.openxmlformats.org/officeDocument/2006/relationships/image" Target="../media/image95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slide" Target="slide46.xml"/><Relationship Id="rId3" Type="http://schemas.openxmlformats.org/officeDocument/2006/relationships/notesSlide" Target="../notesSlides/notesSlide47.xml"/><Relationship Id="rId7" Type="http://schemas.openxmlformats.org/officeDocument/2006/relationships/image" Target="../media/image65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8.xml"/><Relationship Id="rId6" Type="http://schemas.openxmlformats.org/officeDocument/2006/relationships/image" Target="../media/image2.png"/><Relationship Id="rId11" Type="http://schemas.openxmlformats.org/officeDocument/2006/relationships/image" Target="../media/image74.png"/><Relationship Id="rId5" Type="http://schemas.openxmlformats.org/officeDocument/2006/relationships/image" Target="../media/image5.png"/><Relationship Id="rId10" Type="http://schemas.openxmlformats.org/officeDocument/2006/relationships/slide" Target="slide2.xml"/><Relationship Id="rId4" Type="http://schemas.openxmlformats.org/officeDocument/2006/relationships/image" Target="../media/image1.png"/><Relationship Id="rId9" Type="http://schemas.openxmlformats.org/officeDocument/2006/relationships/image" Target="../media/image66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slide" Target="slide49.xml"/><Relationship Id="rId3" Type="http://schemas.openxmlformats.org/officeDocument/2006/relationships/notesSlide" Target="../notesSlides/notesSlide48.xml"/><Relationship Id="rId7" Type="http://schemas.openxmlformats.org/officeDocument/2006/relationships/image" Target="../media/image67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9.xml"/><Relationship Id="rId6" Type="http://schemas.openxmlformats.org/officeDocument/2006/relationships/image" Target="../media/image2.png"/><Relationship Id="rId11" Type="http://schemas.openxmlformats.org/officeDocument/2006/relationships/image" Target="../media/image74.png"/><Relationship Id="rId5" Type="http://schemas.openxmlformats.org/officeDocument/2006/relationships/image" Target="../media/image5.png"/><Relationship Id="rId10" Type="http://schemas.openxmlformats.org/officeDocument/2006/relationships/slide" Target="slide2.xml"/><Relationship Id="rId4" Type="http://schemas.openxmlformats.org/officeDocument/2006/relationships/image" Target="../media/image1.png"/><Relationship Id="rId9" Type="http://schemas.openxmlformats.org/officeDocument/2006/relationships/image" Target="../media/image68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notesSlide" Target="../notesSlides/notesSlide49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0.xml"/><Relationship Id="rId6" Type="http://schemas.openxmlformats.org/officeDocument/2006/relationships/image" Target="../media/image5.png"/><Relationship Id="rId5" Type="http://schemas.openxmlformats.org/officeDocument/2006/relationships/image" Target="../media/image1.png"/><Relationship Id="rId10" Type="http://schemas.openxmlformats.org/officeDocument/2006/relationships/image" Target="../media/image98.png"/><Relationship Id="rId4" Type="http://schemas.openxmlformats.org/officeDocument/2006/relationships/image" Target="../media/image97.png"/><Relationship Id="rId9" Type="http://schemas.openxmlformats.org/officeDocument/2006/relationships/slide" Target="slide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slide" Target="slide8.xml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28.png"/><Relationship Id="rId12" Type="http://schemas.openxmlformats.org/officeDocument/2006/relationships/image" Target="../media/image30.png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4.png"/><Relationship Id="rId1" Type="http://schemas.openxmlformats.org/officeDocument/2006/relationships/tags" Target="../tags/tag6.xml"/><Relationship Id="rId6" Type="http://schemas.openxmlformats.org/officeDocument/2006/relationships/image" Target="../media/image1.png"/><Relationship Id="rId11" Type="http://schemas.openxmlformats.org/officeDocument/2006/relationships/slide" Target="slide6.xml"/><Relationship Id="rId5" Type="http://schemas.openxmlformats.org/officeDocument/2006/relationships/image" Target="../media/image7.png"/><Relationship Id="rId15" Type="http://schemas.openxmlformats.org/officeDocument/2006/relationships/slide" Target="slide2.xml"/><Relationship Id="rId10" Type="http://schemas.openxmlformats.org/officeDocument/2006/relationships/image" Target="../media/image5.png"/><Relationship Id="rId4" Type="http://schemas.openxmlformats.org/officeDocument/2006/relationships/image" Target="../media/image6.png"/><Relationship Id="rId9" Type="http://schemas.openxmlformats.org/officeDocument/2006/relationships/image" Target="../media/image29.png"/><Relationship Id="rId14" Type="http://schemas.openxmlformats.org/officeDocument/2006/relationships/image" Target="../media/image3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5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5.png"/><Relationship Id="rId12" Type="http://schemas.openxmlformats.org/officeDocument/2006/relationships/slide" Target="slide7.xml"/><Relationship Id="rId2" Type="http://schemas.openxmlformats.org/officeDocument/2006/relationships/video" Target="https://www.youtube.com/embed/0_I9M2FcDC4?feature=oembed" TargetMode="External"/><Relationship Id="rId1" Type="http://schemas.openxmlformats.org/officeDocument/2006/relationships/tags" Target="../tags/tag7.xml"/><Relationship Id="rId6" Type="http://schemas.openxmlformats.org/officeDocument/2006/relationships/image" Target="../media/image2.png"/><Relationship Id="rId11" Type="http://schemas.openxmlformats.org/officeDocument/2006/relationships/image" Target="../media/image34.png"/><Relationship Id="rId5" Type="http://schemas.openxmlformats.org/officeDocument/2006/relationships/image" Target="../media/image1.png"/><Relationship Id="rId10" Type="http://schemas.openxmlformats.org/officeDocument/2006/relationships/slide" Target="slide5.xml"/><Relationship Id="rId4" Type="http://schemas.openxmlformats.org/officeDocument/2006/relationships/notesSlide" Target="../notesSlides/notesSlide6.xml"/><Relationship Id="rId9" Type="http://schemas.openxmlformats.org/officeDocument/2006/relationships/image" Target="../media/image33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5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5.png"/><Relationship Id="rId12" Type="http://schemas.openxmlformats.org/officeDocument/2006/relationships/slide" Target="slide6.xml"/><Relationship Id="rId2" Type="http://schemas.openxmlformats.org/officeDocument/2006/relationships/video" Target="https://www.youtube.com/embed/x5e-Mwezlvo?feature=oembed" TargetMode="External"/><Relationship Id="rId1" Type="http://schemas.openxmlformats.org/officeDocument/2006/relationships/tags" Target="../tags/tag8.xml"/><Relationship Id="rId6" Type="http://schemas.openxmlformats.org/officeDocument/2006/relationships/image" Target="../media/image2.png"/><Relationship Id="rId11" Type="http://schemas.openxmlformats.org/officeDocument/2006/relationships/image" Target="../media/image34.png"/><Relationship Id="rId5" Type="http://schemas.openxmlformats.org/officeDocument/2006/relationships/image" Target="../media/image1.png"/><Relationship Id="rId10" Type="http://schemas.openxmlformats.org/officeDocument/2006/relationships/slide" Target="slide5.xml"/><Relationship Id="rId4" Type="http://schemas.openxmlformats.org/officeDocument/2006/relationships/notesSlide" Target="../notesSlides/notesSlide7.xml"/><Relationship Id="rId9" Type="http://schemas.openxmlformats.org/officeDocument/2006/relationships/image" Target="../media/image36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slide" Target="slide2.xml"/><Relationship Id="rId18" Type="http://schemas.openxmlformats.org/officeDocument/2006/relationships/image" Target="../media/image42.png"/><Relationship Id="rId3" Type="http://schemas.openxmlformats.org/officeDocument/2006/relationships/notesSlide" Target="../notesSlides/notesSlide8.xml"/><Relationship Id="rId7" Type="http://schemas.openxmlformats.org/officeDocument/2006/relationships/slide" Target="slide10.xml"/><Relationship Id="rId12" Type="http://schemas.openxmlformats.org/officeDocument/2006/relationships/image" Target="../media/image40.png"/><Relationship Id="rId17" Type="http://schemas.openxmlformats.org/officeDocument/2006/relationships/image" Target="../media/image41.png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35.png"/><Relationship Id="rId1" Type="http://schemas.openxmlformats.org/officeDocument/2006/relationships/tags" Target="../tags/tag9.xml"/><Relationship Id="rId6" Type="http://schemas.openxmlformats.org/officeDocument/2006/relationships/image" Target="../media/image37.png"/><Relationship Id="rId11" Type="http://schemas.openxmlformats.org/officeDocument/2006/relationships/slide" Target="slide11.xml"/><Relationship Id="rId5" Type="http://schemas.openxmlformats.org/officeDocument/2006/relationships/slide" Target="slide13.xml"/><Relationship Id="rId15" Type="http://schemas.openxmlformats.org/officeDocument/2006/relationships/slide" Target="slide9.xml"/><Relationship Id="rId10" Type="http://schemas.openxmlformats.org/officeDocument/2006/relationships/image" Target="../media/image39.png"/><Relationship Id="rId19" Type="http://schemas.openxmlformats.org/officeDocument/2006/relationships/image" Target="../media/image43.png"/><Relationship Id="rId4" Type="http://schemas.openxmlformats.org/officeDocument/2006/relationships/image" Target="../media/image1.png"/><Relationship Id="rId9" Type="http://schemas.openxmlformats.org/officeDocument/2006/relationships/slide" Target="slide12.xml"/><Relationship Id="rId14" Type="http://schemas.openxmlformats.org/officeDocument/2006/relationships/image" Target="../media/image3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slide" Target="slide17.xml"/><Relationship Id="rId18" Type="http://schemas.openxmlformats.org/officeDocument/2006/relationships/image" Target="../media/image48.png"/><Relationship Id="rId3" Type="http://schemas.openxmlformats.org/officeDocument/2006/relationships/notesSlide" Target="../notesSlides/notesSlide9.xml"/><Relationship Id="rId7" Type="http://schemas.openxmlformats.org/officeDocument/2006/relationships/slide" Target="slide14.xml"/><Relationship Id="rId12" Type="http://schemas.openxmlformats.org/officeDocument/2006/relationships/image" Target="../media/image46.png"/><Relationship Id="rId17" Type="http://schemas.openxmlformats.org/officeDocument/2006/relationships/image" Target="../media/image41.png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35.png"/><Relationship Id="rId20" Type="http://schemas.openxmlformats.org/officeDocument/2006/relationships/image" Target="../media/image50.png"/><Relationship Id="rId1" Type="http://schemas.openxmlformats.org/officeDocument/2006/relationships/tags" Target="../tags/tag10.xml"/><Relationship Id="rId6" Type="http://schemas.openxmlformats.org/officeDocument/2006/relationships/image" Target="../media/image34.png"/><Relationship Id="rId11" Type="http://schemas.openxmlformats.org/officeDocument/2006/relationships/slide" Target="slide15.xml"/><Relationship Id="rId5" Type="http://schemas.openxmlformats.org/officeDocument/2006/relationships/slide" Target="slide2.xml"/><Relationship Id="rId15" Type="http://schemas.openxmlformats.org/officeDocument/2006/relationships/slide" Target="slide8.xml"/><Relationship Id="rId10" Type="http://schemas.openxmlformats.org/officeDocument/2006/relationships/image" Target="../media/image45.png"/><Relationship Id="rId19" Type="http://schemas.openxmlformats.org/officeDocument/2006/relationships/image" Target="../media/image49.png"/><Relationship Id="rId4" Type="http://schemas.openxmlformats.org/officeDocument/2006/relationships/image" Target="../media/image1.png"/><Relationship Id="rId9" Type="http://schemas.openxmlformats.org/officeDocument/2006/relationships/slide" Target="slide16.xml"/><Relationship Id="rId14" Type="http://schemas.openxmlformats.org/officeDocument/2006/relationships/image" Target="../media/image4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 b="232"/>
          <a:stretch>
            <a:fillRect/>
          </a:stretch>
        </p:blipFill>
        <p:spPr>
          <a:xfrm rot="-10686822">
            <a:off x="4513248" y="15587465"/>
            <a:ext cx="9199279" cy="419821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 b="232"/>
          <a:stretch>
            <a:fillRect/>
          </a:stretch>
        </p:blipFill>
        <p:spPr>
          <a:xfrm rot="-10686822">
            <a:off x="-1869249" y="15710085"/>
            <a:ext cx="9199279" cy="419821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-10800000">
            <a:off x="7581683" y="60287"/>
            <a:ext cx="2748318" cy="2748318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rcRect r="164"/>
          <a:stretch>
            <a:fillRect/>
          </a:stretch>
        </p:blipFill>
        <p:spPr>
          <a:xfrm>
            <a:off x="6612864" y="-162168"/>
            <a:ext cx="2868153" cy="5820975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rcRect r="164"/>
          <a:stretch>
            <a:fillRect/>
          </a:stretch>
        </p:blipFill>
        <p:spPr>
          <a:xfrm>
            <a:off x="1028702" y="-162168"/>
            <a:ext cx="2868153" cy="5820975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 rot="-10800000">
            <a:off x="38100" y="0"/>
            <a:ext cx="2748318" cy="2748318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rcRect b="31"/>
          <a:stretch>
            <a:fillRect/>
          </a:stretch>
        </p:blipFill>
        <p:spPr>
          <a:xfrm>
            <a:off x="-149891" y="12496800"/>
            <a:ext cx="2092991" cy="3655365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/>
          <a:srcRect b="30"/>
          <a:stretch>
            <a:fillRect/>
          </a:stretch>
        </p:blipFill>
        <p:spPr>
          <a:xfrm>
            <a:off x="8364798" y="12320395"/>
            <a:ext cx="2092991" cy="3757807"/>
          </a:xfrm>
          <a:prstGeom prst="rect">
            <a:avLst/>
          </a:prstGeom>
        </p:spPr>
      </p:pic>
      <p:sp>
        <p:nvSpPr>
          <p:cNvPr id="14" name="TextBox 14">
            <a:hlinkClick r:id="" action="ppaction://hlinkshowjump?jump=nextslide"/>
          </p:cNvPr>
          <p:cNvSpPr txBox="1"/>
          <p:nvPr/>
        </p:nvSpPr>
        <p:spPr>
          <a:xfrm>
            <a:off x="8558252" y="16475829"/>
            <a:ext cx="1040127" cy="514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56"/>
              </a:lnSpc>
            </a:pPr>
            <a:r>
              <a:rPr lang="en-US" sz="2408" u="sng" spc="333" dirty="0">
                <a:solidFill>
                  <a:srgbClr val="FFFFFF"/>
                </a:solidFill>
                <a:latin typeface="More Sugar Italics"/>
              </a:rPr>
              <a:t>NEXT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1597823" y="3971504"/>
            <a:ext cx="6924063" cy="6924063"/>
            <a:chOff x="-7705" y="-1314526"/>
            <a:chExt cx="9232084" cy="9232084"/>
          </a:xfrm>
        </p:grpSpPr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11"/>
            <a:srcRect/>
            <a:stretch>
              <a:fillRect/>
            </a:stretch>
          </p:blipFill>
          <p:spPr>
            <a:xfrm>
              <a:off x="-7705" y="-1314526"/>
              <a:ext cx="9232084" cy="9232084"/>
            </a:xfrm>
            <a:prstGeom prst="rect">
              <a:avLst/>
            </a:prstGeom>
          </p:spPr>
        </p:pic>
        <p:grpSp>
          <p:nvGrpSpPr>
            <p:cNvPr id="17" name="Group 17"/>
            <p:cNvGrpSpPr/>
            <p:nvPr/>
          </p:nvGrpSpPr>
          <p:grpSpPr>
            <a:xfrm>
              <a:off x="1238490" y="-165407"/>
              <a:ext cx="6962750" cy="6993949"/>
              <a:chOff x="-47069" y="-1887454"/>
              <a:chExt cx="10231373" cy="1027722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-47069" y="-1887454"/>
                <a:ext cx="10231373" cy="10277220"/>
              </a:xfrm>
              <a:custGeom>
                <a:avLst/>
                <a:gdLst/>
                <a:ahLst/>
                <a:cxnLst/>
                <a:rect l="l" t="t" r="r" b="b"/>
                <a:pathLst>
                  <a:path w="10231374" h="10277221">
                    <a:moveTo>
                      <a:pt x="5115687" y="0"/>
                    </a:moveTo>
                    <a:cubicBezTo>
                      <a:pt x="7944739" y="12700"/>
                      <a:pt x="10231374" y="2309622"/>
                      <a:pt x="10231374" y="5138674"/>
                    </a:cubicBezTo>
                    <a:cubicBezTo>
                      <a:pt x="10231374" y="7967726"/>
                      <a:pt x="7944739" y="10264521"/>
                      <a:pt x="5115687" y="10277221"/>
                    </a:cubicBezTo>
                    <a:cubicBezTo>
                      <a:pt x="2286635" y="10264521"/>
                      <a:pt x="0" y="7967599"/>
                      <a:pt x="0" y="5138674"/>
                    </a:cubicBezTo>
                    <a:cubicBezTo>
                      <a:pt x="0" y="2309749"/>
                      <a:pt x="2286635" y="12700"/>
                      <a:pt x="5115687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19" name="TextBox 19"/>
            <p:cNvSpPr txBox="1"/>
            <p:nvPr/>
          </p:nvSpPr>
          <p:spPr>
            <a:xfrm>
              <a:off x="857007" y="1083654"/>
              <a:ext cx="7867655" cy="38244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456"/>
                </a:lnSpc>
              </a:pPr>
              <a:r>
                <a:rPr lang="en-US" sz="5326" spc="1091" dirty="0">
                  <a:solidFill>
                    <a:srgbClr val="F62188"/>
                  </a:solidFill>
                  <a:latin typeface="More Sugar"/>
                </a:rPr>
                <a:t>DOA </a:t>
              </a:r>
            </a:p>
            <a:p>
              <a:pPr algn="ctr">
                <a:lnSpc>
                  <a:spcPts val="7456"/>
                </a:lnSpc>
              </a:pPr>
              <a:r>
                <a:rPr lang="en-US" sz="5326" spc="1091" dirty="0">
                  <a:solidFill>
                    <a:srgbClr val="F62188"/>
                  </a:solidFill>
                  <a:latin typeface="More Sugar"/>
                </a:rPr>
                <a:t>HARIAN (ISLAM)</a:t>
              </a:r>
            </a:p>
          </p:txBody>
        </p:sp>
      </p:grpSp>
      <p:pic>
        <p:nvPicPr>
          <p:cNvPr id="27" name="Picture 26">
            <a:hlinkClick r:id="rId12" action="ppaction://hlinksldjump"/>
            <a:extLst>
              <a:ext uri="{FF2B5EF4-FFF2-40B4-BE49-F238E27FC236}">
                <a16:creationId xmlns:a16="http://schemas.microsoft.com/office/drawing/2014/main" id="{9BA8E07E-C196-C574-0F1D-FF5AF018C24B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816"/>
          <a:stretch/>
        </p:blipFill>
        <p:spPr>
          <a:xfrm>
            <a:off x="2839099" y="11294256"/>
            <a:ext cx="4608807" cy="3538263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6" presetClass="emph" presetSubtype="0" repeatCount="indefinite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 tmFilter="0, 0; .2, .5; .8, .5; 1, 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500" autoRev="1" fill="hold"/>
                                        <p:tgtEl>
                                          <p:spTgt spid="2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 b="232"/>
          <a:stretch>
            <a:fillRect/>
          </a:stretch>
        </p:blipFill>
        <p:spPr>
          <a:xfrm rot="-10686822">
            <a:off x="4702599" y="15710087"/>
            <a:ext cx="9199279" cy="419821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 b="232"/>
          <a:stretch>
            <a:fillRect/>
          </a:stretch>
        </p:blipFill>
        <p:spPr>
          <a:xfrm rot="-10686822">
            <a:off x="-1985427" y="15871894"/>
            <a:ext cx="9199279" cy="4198217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725219" y="2900111"/>
            <a:ext cx="9115548" cy="11556860"/>
            <a:chOff x="0" y="0"/>
            <a:chExt cx="17859722" cy="2264288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7859756" cy="22642957"/>
            </a:xfrm>
            <a:custGeom>
              <a:avLst/>
              <a:gdLst/>
              <a:ahLst/>
              <a:cxnLst/>
              <a:rect l="l" t="t" r="r" b="b"/>
              <a:pathLst>
                <a:path w="17859756" h="22642957">
                  <a:moveTo>
                    <a:pt x="318262" y="0"/>
                  </a:moveTo>
                  <a:lnTo>
                    <a:pt x="17541494" y="0"/>
                  </a:lnTo>
                  <a:cubicBezTo>
                    <a:pt x="17717261" y="0"/>
                    <a:pt x="17859756" y="142494"/>
                    <a:pt x="17859756" y="318262"/>
                  </a:cubicBezTo>
                  <a:lnTo>
                    <a:pt x="17859756" y="22324695"/>
                  </a:lnTo>
                  <a:cubicBezTo>
                    <a:pt x="17859756" y="22500462"/>
                    <a:pt x="17717261" y="22642957"/>
                    <a:pt x="17541494" y="22642957"/>
                  </a:cubicBezTo>
                  <a:lnTo>
                    <a:pt x="318262" y="22642957"/>
                  </a:lnTo>
                  <a:cubicBezTo>
                    <a:pt x="142494" y="22642830"/>
                    <a:pt x="0" y="22500337"/>
                    <a:pt x="0" y="22324695"/>
                  </a:cubicBezTo>
                  <a:lnTo>
                    <a:pt x="0" y="318262"/>
                  </a:lnTo>
                  <a:cubicBezTo>
                    <a:pt x="0" y="142494"/>
                    <a:pt x="142494" y="0"/>
                    <a:pt x="318262" y="0"/>
                  </a:cubicBezTo>
                  <a:close/>
                </a:path>
              </a:pathLst>
            </a:custGeom>
            <a:solidFill>
              <a:srgbClr val="66567B">
                <a:alpha val="40392"/>
              </a:srgbClr>
            </a:solidFill>
          </p:spPr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-10800000">
            <a:off x="38100" y="1"/>
            <a:ext cx="2748318" cy="2748318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 rot="-10800000">
            <a:off x="7525758" y="0"/>
            <a:ext cx="2748318" cy="2748318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511298" y="3425880"/>
            <a:ext cx="7543386" cy="20776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71"/>
              </a:lnSpc>
            </a:pPr>
            <a:r>
              <a:rPr lang="en-US" sz="5837" dirty="0" err="1">
                <a:solidFill>
                  <a:srgbClr val="FFFFFF"/>
                </a:solidFill>
                <a:latin typeface="More Sugar"/>
              </a:rPr>
              <a:t>Do'a</a:t>
            </a:r>
            <a:r>
              <a:rPr lang="en-US" sz="5837" dirty="0">
                <a:solidFill>
                  <a:srgbClr val="FFFFFF"/>
                </a:solidFill>
                <a:latin typeface="More Sugar"/>
              </a:rPr>
              <a:t> untuk </a:t>
            </a:r>
            <a:r>
              <a:rPr lang="en-US" sz="5837" dirty="0" err="1">
                <a:solidFill>
                  <a:srgbClr val="FFFFFF"/>
                </a:solidFill>
                <a:latin typeface="More Sugar"/>
              </a:rPr>
              <a:t>Kedua</a:t>
            </a:r>
            <a:r>
              <a:rPr lang="en-US" sz="5837" dirty="0">
                <a:solidFill>
                  <a:srgbClr val="FFFFFF"/>
                </a:solidFill>
                <a:latin typeface="More Sugar"/>
              </a:rPr>
              <a:t> Orang </a:t>
            </a:r>
            <a:r>
              <a:rPr lang="en-US" sz="5837" dirty="0" err="1">
                <a:solidFill>
                  <a:srgbClr val="FFFFFF"/>
                </a:solidFill>
                <a:latin typeface="More Sugar"/>
              </a:rPr>
              <a:t>Tua</a:t>
            </a:r>
            <a:endParaRPr lang="en-US" sz="5837" dirty="0">
              <a:solidFill>
                <a:srgbClr val="FFFFFF"/>
              </a:solidFill>
              <a:latin typeface="More Sugar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777595" y="5994747"/>
            <a:ext cx="7010792" cy="21062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482"/>
              </a:lnSpc>
            </a:pPr>
            <a:r>
              <a:rPr lang="en-US" sz="5171" dirty="0" err="1">
                <a:solidFill>
                  <a:srgbClr val="FFFFFF"/>
                </a:solidFill>
                <a:cs typeface="Canva Sans"/>
              </a:rPr>
              <a:t>رَّبِّ</a:t>
            </a:r>
            <a:r>
              <a:rPr lang="en-US" sz="5171" dirty="0">
                <a:solidFill>
                  <a:srgbClr val="FFFFFF"/>
                </a:solidFill>
                <a:cs typeface="Canva Sans"/>
              </a:rPr>
              <a:t> </a:t>
            </a:r>
            <a:r>
              <a:rPr lang="en-US" sz="5171" dirty="0" err="1">
                <a:solidFill>
                  <a:srgbClr val="FFFFFF"/>
                </a:solidFill>
                <a:cs typeface="Canva Sans"/>
              </a:rPr>
              <a:t>اغْفِرْ</a:t>
            </a:r>
            <a:r>
              <a:rPr lang="en-US" sz="5171" dirty="0">
                <a:solidFill>
                  <a:srgbClr val="FFFFFF"/>
                </a:solidFill>
                <a:cs typeface="Canva Sans"/>
              </a:rPr>
              <a:t> </a:t>
            </a:r>
            <a:r>
              <a:rPr lang="en-US" sz="5171" dirty="0" err="1">
                <a:solidFill>
                  <a:srgbClr val="FFFFFF"/>
                </a:solidFill>
                <a:cs typeface="Canva Sans"/>
              </a:rPr>
              <a:t>لِي</a:t>
            </a:r>
            <a:r>
              <a:rPr lang="en-US" sz="5171" dirty="0">
                <a:solidFill>
                  <a:srgbClr val="FFFFFF"/>
                </a:solidFill>
                <a:cs typeface="Canva Sans"/>
              </a:rPr>
              <a:t> </a:t>
            </a:r>
            <a:r>
              <a:rPr lang="en-US" sz="5171" dirty="0" err="1">
                <a:solidFill>
                  <a:srgbClr val="FFFFFF"/>
                </a:solidFill>
                <a:cs typeface="Canva Sans"/>
              </a:rPr>
              <a:t>وَلِوَالِدَيَّ</a:t>
            </a:r>
            <a:r>
              <a:rPr lang="en-US" sz="5171" dirty="0">
                <a:solidFill>
                  <a:srgbClr val="FFFFFF"/>
                </a:solidFill>
                <a:cs typeface="Canva Sans"/>
              </a:rPr>
              <a:t> </a:t>
            </a:r>
            <a:r>
              <a:rPr lang="en-US" sz="5171" dirty="0" err="1">
                <a:solidFill>
                  <a:srgbClr val="FFFFFF"/>
                </a:solidFill>
                <a:cs typeface="Canva Sans"/>
              </a:rPr>
              <a:t>وَارْحَمْهُمَا</a:t>
            </a:r>
            <a:r>
              <a:rPr lang="en-US" sz="5171" dirty="0">
                <a:solidFill>
                  <a:srgbClr val="FFFFFF"/>
                </a:solidFill>
                <a:cs typeface="Canva Sans"/>
              </a:rPr>
              <a:t> </a:t>
            </a:r>
            <a:r>
              <a:rPr lang="en-US" sz="5171" dirty="0" err="1">
                <a:solidFill>
                  <a:srgbClr val="FFFFFF"/>
                </a:solidFill>
                <a:cs typeface="Canva Sans"/>
              </a:rPr>
              <a:t>كَمَا</a:t>
            </a:r>
            <a:r>
              <a:rPr lang="en-US" sz="5171" dirty="0">
                <a:solidFill>
                  <a:srgbClr val="FFFFFF"/>
                </a:solidFill>
                <a:cs typeface="Canva Sans"/>
              </a:rPr>
              <a:t> </a:t>
            </a:r>
            <a:r>
              <a:rPr lang="en-US" sz="5171" dirty="0" err="1">
                <a:solidFill>
                  <a:srgbClr val="FFFFFF"/>
                </a:solidFill>
                <a:cs typeface="Canva Sans"/>
              </a:rPr>
              <a:t>رَبَّيَانِي</a:t>
            </a:r>
            <a:r>
              <a:rPr lang="en-US" sz="5171" dirty="0">
                <a:solidFill>
                  <a:srgbClr val="FFFFFF"/>
                </a:solidFill>
                <a:cs typeface="Canva Sans"/>
              </a:rPr>
              <a:t> </a:t>
            </a:r>
            <a:r>
              <a:rPr lang="en-US" sz="5171" dirty="0" err="1">
                <a:solidFill>
                  <a:srgbClr val="FFFFFF"/>
                </a:solidFill>
                <a:cs typeface="Canva Sans"/>
              </a:rPr>
              <a:t>صَغِيراً</a:t>
            </a:r>
            <a:endParaRPr lang="en-US" sz="5171" dirty="0">
              <a:solidFill>
                <a:srgbClr val="FFFFFF"/>
              </a:solidFill>
              <a:cs typeface="Canva Sans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025048" y="9025400"/>
            <a:ext cx="8515886" cy="19159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50"/>
              </a:lnSpc>
            </a:pPr>
            <a:r>
              <a:rPr lang="en-US" sz="3606" dirty="0" err="1">
                <a:solidFill>
                  <a:srgbClr val="FFFFFF"/>
                </a:solidFill>
                <a:latin typeface="Livvic Bold Italics"/>
              </a:rPr>
              <a:t>Robbighfirli</a:t>
            </a:r>
            <a:r>
              <a:rPr lang="en-US" sz="3606" dirty="0">
                <a:solidFill>
                  <a:srgbClr val="FFFFFF"/>
                </a:solidFill>
                <a:latin typeface="Livvic Bold Italics"/>
              </a:rPr>
              <a:t> </a:t>
            </a:r>
            <a:r>
              <a:rPr lang="en-US" sz="3606" dirty="0" err="1">
                <a:solidFill>
                  <a:srgbClr val="FFFFFF"/>
                </a:solidFill>
                <a:latin typeface="Livvic Bold Italics"/>
              </a:rPr>
              <a:t>waliwalidayya</a:t>
            </a:r>
            <a:r>
              <a:rPr lang="en-US" sz="3606" dirty="0">
                <a:solidFill>
                  <a:srgbClr val="FFFFFF"/>
                </a:solidFill>
                <a:latin typeface="Livvic Bold Italics"/>
              </a:rPr>
              <a:t> </a:t>
            </a:r>
            <a:r>
              <a:rPr lang="en-US" sz="3606" dirty="0" err="1">
                <a:solidFill>
                  <a:srgbClr val="FFFFFF"/>
                </a:solidFill>
                <a:latin typeface="Livvic Bold Italics"/>
              </a:rPr>
              <a:t>warkhamhuma</a:t>
            </a:r>
            <a:r>
              <a:rPr lang="en-US" sz="3606" dirty="0">
                <a:solidFill>
                  <a:srgbClr val="FFFFFF"/>
                </a:solidFill>
                <a:latin typeface="Livvic Bold Italics"/>
              </a:rPr>
              <a:t> </a:t>
            </a:r>
            <a:r>
              <a:rPr lang="en-US" sz="3606" dirty="0" err="1">
                <a:solidFill>
                  <a:srgbClr val="FFFFFF"/>
                </a:solidFill>
                <a:latin typeface="Livvic Bold Italics"/>
              </a:rPr>
              <a:t>kama</a:t>
            </a:r>
            <a:r>
              <a:rPr lang="en-US" sz="3606" dirty="0">
                <a:solidFill>
                  <a:srgbClr val="FFFFFF"/>
                </a:solidFill>
                <a:latin typeface="Livvic Bold Italics"/>
              </a:rPr>
              <a:t> </a:t>
            </a:r>
            <a:r>
              <a:rPr lang="en-US" sz="3606" dirty="0" err="1">
                <a:solidFill>
                  <a:srgbClr val="FFFFFF"/>
                </a:solidFill>
                <a:latin typeface="Livvic Bold Italics"/>
              </a:rPr>
              <a:t>rabbayani</a:t>
            </a:r>
            <a:r>
              <a:rPr lang="en-US" sz="3606" dirty="0">
                <a:solidFill>
                  <a:srgbClr val="FFFFFF"/>
                </a:solidFill>
                <a:latin typeface="Livvic Bold Italics"/>
              </a:rPr>
              <a:t> </a:t>
            </a:r>
            <a:r>
              <a:rPr lang="en-US" sz="3606" dirty="0" err="1">
                <a:solidFill>
                  <a:srgbClr val="FFFFFF"/>
                </a:solidFill>
                <a:latin typeface="Livvic Bold Italics"/>
              </a:rPr>
              <a:t>shoghiro</a:t>
            </a:r>
            <a:endParaRPr lang="en-US" sz="3606" dirty="0">
              <a:solidFill>
                <a:srgbClr val="FFFFFF"/>
              </a:solidFill>
              <a:latin typeface="Livvic Bold Italics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028961" y="11379481"/>
            <a:ext cx="8584058" cy="23643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571"/>
              </a:lnSpc>
            </a:pPr>
            <a:r>
              <a:rPr lang="en-US" sz="3266" dirty="0" err="1">
                <a:solidFill>
                  <a:srgbClr val="FFFFFF"/>
                </a:solidFill>
                <a:latin typeface="Livvic"/>
              </a:rPr>
              <a:t>Artinya</a:t>
            </a:r>
            <a:r>
              <a:rPr lang="en-US" sz="3266" dirty="0">
                <a:solidFill>
                  <a:srgbClr val="FFFFFF"/>
                </a:solidFill>
                <a:latin typeface="Livvic"/>
              </a:rPr>
              <a:t>: </a:t>
            </a:r>
          </a:p>
          <a:p>
            <a:pPr algn="just">
              <a:lnSpc>
                <a:spcPts val="4571"/>
              </a:lnSpc>
            </a:pPr>
            <a:r>
              <a:rPr lang="en-US" sz="3266" dirty="0">
                <a:solidFill>
                  <a:srgbClr val="FFFFFF"/>
                </a:solidFill>
                <a:latin typeface="Livvic"/>
              </a:rPr>
              <a:t>"</a:t>
            </a:r>
            <a:r>
              <a:rPr lang="en-US" sz="3266" dirty="0" err="1">
                <a:solidFill>
                  <a:srgbClr val="FFFFFF"/>
                </a:solidFill>
                <a:latin typeface="Livvic"/>
              </a:rPr>
              <a:t>Ya</a:t>
            </a:r>
            <a:r>
              <a:rPr lang="en-US" sz="3266" dirty="0">
                <a:solidFill>
                  <a:srgbClr val="FFFFFF"/>
                </a:solidFill>
                <a:latin typeface="Livvic"/>
              </a:rPr>
              <a:t> </a:t>
            </a:r>
            <a:r>
              <a:rPr lang="en-US" sz="3266" dirty="0" err="1">
                <a:solidFill>
                  <a:srgbClr val="FFFFFF"/>
                </a:solidFill>
                <a:latin typeface="Livvic"/>
              </a:rPr>
              <a:t>Tuhanku</a:t>
            </a:r>
            <a:r>
              <a:rPr lang="en-US" sz="3266" dirty="0">
                <a:solidFill>
                  <a:srgbClr val="FFFFFF"/>
                </a:solidFill>
                <a:latin typeface="Livvic"/>
              </a:rPr>
              <a:t>, </a:t>
            </a:r>
            <a:r>
              <a:rPr lang="en-US" sz="3266" dirty="0" err="1">
                <a:solidFill>
                  <a:srgbClr val="FFFFFF"/>
                </a:solidFill>
                <a:latin typeface="Livvic"/>
              </a:rPr>
              <a:t>ampunilah</a:t>
            </a:r>
            <a:r>
              <a:rPr lang="en-US" sz="3266" dirty="0">
                <a:solidFill>
                  <a:srgbClr val="FFFFFF"/>
                </a:solidFill>
                <a:latin typeface="Livvic"/>
              </a:rPr>
              <a:t> </a:t>
            </a:r>
            <a:r>
              <a:rPr lang="en-US" sz="3266" dirty="0" err="1">
                <a:solidFill>
                  <a:srgbClr val="FFFFFF"/>
                </a:solidFill>
                <a:latin typeface="Livvic"/>
              </a:rPr>
              <a:t>aku</a:t>
            </a:r>
            <a:r>
              <a:rPr lang="en-US" sz="3266" dirty="0">
                <a:solidFill>
                  <a:srgbClr val="FFFFFF"/>
                </a:solidFill>
                <a:latin typeface="Livvic"/>
              </a:rPr>
              <a:t> </a:t>
            </a:r>
            <a:r>
              <a:rPr lang="en-US" sz="3266" dirty="0" err="1">
                <a:solidFill>
                  <a:srgbClr val="FFFFFF"/>
                </a:solidFill>
                <a:latin typeface="Livvic"/>
              </a:rPr>
              <a:t>serta</a:t>
            </a:r>
            <a:r>
              <a:rPr lang="en-US" sz="3266" dirty="0">
                <a:solidFill>
                  <a:srgbClr val="FFFFFF"/>
                </a:solidFill>
                <a:latin typeface="Livvic"/>
              </a:rPr>
              <a:t> </a:t>
            </a:r>
            <a:r>
              <a:rPr lang="en-US" sz="3266" dirty="0" err="1">
                <a:solidFill>
                  <a:srgbClr val="FFFFFF"/>
                </a:solidFill>
                <a:latin typeface="Livvic"/>
              </a:rPr>
              <a:t>kedua</a:t>
            </a:r>
            <a:r>
              <a:rPr lang="en-US" sz="3266" dirty="0">
                <a:solidFill>
                  <a:srgbClr val="FFFFFF"/>
                </a:solidFill>
                <a:latin typeface="Livvic"/>
              </a:rPr>
              <a:t> orang </a:t>
            </a:r>
            <a:r>
              <a:rPr lang="en-US" sz="3266" dirty="0" err="1">
                <a:solidFill>
                  <a:srgbClr val="FFFFFF"/>
                </a:solidFill>
                <a:latin typeface="Livvic"/>
              </a:rPr>
              <a:t>tuaku</a:t>
            </a:r>
            <a:r>
              <a:rPr lang="en-US" sz="3266" dirty="0">
                <a:solidFill>
                  <a:srgbClr val="FFFFFF"/>
                </a:solidFill>
                <a:latin typeface="Livvic"/>
              </a:rPr>
              <a:t> dan </a:t>
            </a:r>
            <a:r>
              <a:rPr lang="en-US" sz="3266" dirty="0" err="1">
                <a:solidFill>
                  <a:srgbClr val="FFFFFF"/>
                </a:solidFill>
                <a:latin typeface="Livvic"/>
              </a:rPr>
              <a:t>sayangilah</a:t>
            </a:r>
            <a:r>
              <a:rPr lang="en-US" sz="3266" dirty="0">
                <a:solidFill>
                  <a:srgbClr val="FFFFFF"/>
                </a:solidFill>
                <a:latin typeface="Livvic"/>
              </a:rPr>
              <a:t> </a:t>
            </a:r>
            <a:r>
              <a:rPr lang="en-US" sz="3266" dirty="0" err="1">
                <a:solidFill>
                  <a:srgbClr val="FFFFFF"/>
                </a:solidFill>
                <a:latin typeface="Livvic"/>
              </a:rPr>
              <a:t>mereka</a:t>
            </a:r>
            <a:r>
              <a:rPr lang="en-US" sz="3266" dirty="0">
                <a:solidFill>
                  <a:srgbClr val="FFFFFF"/>
                </a:solidFill>
                <a:latin typeface="Livvic"/>
              </a:rPr>
              <a:t> </a:t>
            </a:r>
            <a:r>
              <a:rPr lang="en-US" sz="3266" dirty="0" err="1">
                <a:solidFill>
                  <a:srgbClr val="FFFFFF"/>
                </a:solidFill>
                <a:latin typeface="Livvic"/>
              </a:rPr>
              <a:t>seperti</a:t>
            </a:r>
            <a:r>
              <a:rPr lang="en-US" sz="3266" dirty="0">
                <a:solidFill>
                  <a:srgbClr val="FFFFFF"/>
                </a:solidFill>
                <a:latin typeface="Livvic"/>
              </a:rPr>
              <a:t> </a:t>
            </a:r>
            <a:r>
              <a:rPr lang="en-US" sz="3266" dirty="0" err="1">
                <a:solidFill>
                  <a:srgbClr val="FFFFFF"/>
                </a:solidFill>
                <a:latin typeface="Livvic"/>
              </a:rPr>
              <a:t>mereka</a:t>
            </a:r>
            <a:r>
              <a:rPr lang="en-US" sz="3266" dirty="0">
                <a:solidFill>
                  <a:srgbClr val="FFFFFF"/>
                </a:solidFill>
                <a:latin typeface="Livvic"/>
              </a:rPr>
              <a:t> </a:t>
            </a:r>
            <a:r>
              <a:rPr lang="en-US" sz="3266" dirty="0" err="1">
                <a:solidFill>
                  <a:srgbClr val="FFFFFF"/>
                </a:solidFill>
                <a:latin typeface="Livvic"/>
              </a:rPr>
              <a:t>menyayangiku</a:t>
            </a:r>
            <a:r>
              <a:rPr lang="en-US" sz="3266" dirty="0">
                <a:solidFill>
                  <a:srgbClr val="FFFFFF"/>
                </a:solidFill>
                <a:latin typeface="Livvic"/>
              </a:rPr>
              <a:t> waktu </a:t>
            </a:r>
            <a:r>
              <a:rPr lang="en-US" sz="3266" dirty="0" err="1">
                <a:solidFill>
                  <a:srgbClr val="FFFFFF"/>
                </a:solidFill>
                <a:latin typeface="Livvic"/>
              </a:rPr>
              <a:t>kecil</a:t>
            </a:r>
            <a:r>
              <a:rPr lang="en-US" sz="3266" dirty="0">
                <a:solidFill>
                  <a:srgbClr val="FFFFFF"/>
                </a:solidFill>
                <a:latin typeface="Livvic"/>
              </a:rPr>
              <a:t>."</a:t>
            </a:r>
          </a:p>
        </p:txBody>
      </p:sp>
      <p:pic>
        <p:nvPicPr>
          <p:cNvPr id="21" name="Picture 20">
            <a:hlinkClick r:id="rId7" action="ppaction://hlinksldjump"/>
            <a:extLst>
              <a:ext uri="{FF2B5EF4-FFF2-40B4-BE49-F238E27FC236}">
                <a16:creationId xmlns:a16="http://schemas.microsoft.com/office/drawing/2014/main" id="{36CD7645-1F10-A744-2CDB-2CDA73BD31DE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366"/>
          <a:stretch/>
        </p:blipFill>
        <p:spPr>
          <a:xfrm>
            <a:off x="3766783" y="16009513"/>
            <a:ext cx="2748319" cy="2278487"/>
          </a:xfrm>
          <a:prstGeom prst="rect">
            <a:avLst/>
          </a:prstGeom>
        </p:spPr>
      </p:pic>
      <p:pic>
        <p:nvPicPr>
          <p:cNvPr id="22" name="Picture 21">
            <a:hlinkClick r:id="rId9" action="ppaction://hlinksldjump"/>
            <a:extLst>
              <a:ext uri="{FF2B5EF4-FFF2-40B4-BE49-F238E27FC236}">
                <a16:creationId xmlns:a16="http://schemas.microsoft.com/office/drawing/2014/main" id="{8E41AD49-9D50-8E8B-315F-779EF34AFC9A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257"/>
          <a:stretch/>
        </p:blipFill>
        <p:spPr>
          <a:xfrm>
            <a:off x="7715061" y="15830570"/>
            <a:ext cx="2502775" cy="230224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 b="232"/>
          <a:stretch>
            <a:fillRect/>
          </a:stretch>
        </p:blipFill>
        <p:spPr>
          <a:xfrm rot="-10686822">
            <a:off x="4785790" y="15841577"/>
            <a:ext cx="9199279" cy="419821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 b="232"/>
          <a:stretch>
            <a:fillRect/>
          </a:stretch>
        </p:blipFill>
        <p:spPr>
          <a:xfrm rot="-10686822">
            <a:off x="-1599811" y="15841575"/>
            <a:ext cx="9199279" cy="4198217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725219" y="2900111"/>
            <a:ext cx="9115548" cy="11556860"/>
            <a:chOff x="0" y="0"/>
            <a:chExt cx="17859722" cy="2264288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7859756" cy="22642957"/>
            </a:xfrm>
            <a:custGeom>
              <a:avLst/>
              <a:gdLst/>
              <a:ahLst/>
              <a:cxnLst/>
              <a:rect l="l" t="t" r="r" b="b"/>
              <a:pathLst>
                <a:path w="17859756" h="22642957">
                  <a:moveTo>
                    <a:pt x="318262" y="0"/>
                  </a:moveTo>
                  <a:lnTo>
                    <a:pt x="17541494" y="0"/>
                  </a:lnTo>
                  <a:cubicBezTo>
                    <a:pt x="17717261" y="0"/>
                    <a:pt x="17859756" y="142494"/>
                    <a:pt x="17859756" y="318262"/>
                  </a:cubicBezTo>
                  <a:lnTo>
                    <a:pt x="17859756" y="22324695"/>
                  </a:lnTo>
                  <a:cubicBezTo>
                    <a:pt x="17859756" y="22500462"/>
                    <a:pt x="17717261" y="22642957"/>
                    <a:pt x="17541494" y="22642957"/>
                  </a:cubicBezTo>
                  <a:lnTo>
                    <a:pt x="318262" y="22642957"/>
                  </a:lnTo>
                  <a:cubicBezTo>
                    <a:pt x="142494" y="22642830"/>
                    <a:pt x="0" y="22500337"/>
                    <a:pt x="0" y="22324695"/>
                  </a:cubicBezTo>
                  <a:lnTo>
                    <a:pt x="0" y="318262"/>
                  </a:lnTo>
                  <a:cubicBezTo>
                    <a:pt x="0" y="142494"/>
                    <a:pt x="142494" y="0"/>
                    <a:pt x="318262" y="0"/>
                  </a:cubicBezTo>
                  <a:close/>
                </a:path>
              </a:pathLst>
            </a:custGeom>
            <a:solidFill>
              <a:srgbClr val="66567B">
                <a:alpha val="40392"/>
              </a:srgbClr>
            </a:solidFill>
          </p:spPr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-10800000">
            <a:off x="32981" y="0"/>
            <a:ext cx="2748318" cy="2748318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 rot="-10800000">
            <a:off x="7525758" y="1"/>
            <a:ext cx="2748318" cy="2748318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511298" y="3501809"/>
            <a:ext cx="7543386" cy="1015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71"/>
              </a:lnSpc>
            </a:pPr>
            <a:r>
              <a:rPr lang="en-US" sz="5837" dirty="0" err="1">
                <a:solidFill>
                  <a:srgbClr val="FFFFFF"/>
                </a:solidFill>
                <a:latin typeface="More Sugar"/>
              </a:rPr>
              <a:t>Do'a</a:t>
            </a:r>
            <a:r>
              <a:rPr lang="en-US" sz="5837" dirty="0">
                <a:solidFill>
                  <a:srgbClr val="FFFFFF"/>
                </a:solidFill>
                <a:latin typeface="More Sugar"/>
              </a:rPr>
              <a:t> </a:t>
            </a:r>
            <a:r>
              <a:rPr lang="en-US" sz="5837" dirty="0" err="1">
                <a:solidFill>
                  <a:srgbClr val="FFFFFF"/>
                </a:solidFill>
                <a:latin typeface="More Sugar"/>
              </a:rPr>
              <a:t>Sebelum</a:t>
            </a:r>
            <a:r>
              <a:rPr lang="en-US" sz="5837" dirty="0">
                <a:solidFill>
                  <a:srgbClr val="FFFFFF"/>
                </a:solidFill>
                <a:latin typeface="More Sugar"/>
              </a:rPr>
              <a:t> </a:t>
            </a:r>
            <a:r>
              <a:rPr lang="en-US" sz="5837" dirty="0" err="1">
                <a:solidFill>
                  <a:srgbClr val="FFFFFF"/>
                </a:solidFill>
                <a:latin typeface="More Sugar"/>
              </a:rPr>
              <a:t>Makan</a:t>
            </a:r>
            <a:endParaRPr lang="en-US" sz="5837" dirty="0">
              <a:solidFill>
                <a:srgbClr val="FFFFFF"/>
              </a:solidFill>
              <a:latin typeface="More Sugar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822878" y="5631708"/>
            <a:ext cx="6534353" cy="21062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482"/>
              </a:lnSpc>
            </a:pPr>
            <a:r>
              <a:rPr lang="en-US" sz="5171" dirty="0" err="1">
                <a:solidFill>
                  <a:srgbClr val="FFFFFF"/>
                </a:solidFill>
                <a:cs typeface="Canva Sans"/>
              </a:rPr>
              <a:t>اَللَّهُمَّ</a:t>
            </a:r>
            <a:r>
              <a:rPr lang="en-US" sz="5171" dirty="0">
                <a:solidFill>
                  <a:srgbClr val="FFFFFF"/>
                </a:solidFill>
                <a:cs typeface="Canva Sans"/>
              </a:rPr>
              <a:t> </a:t>
            </a:r>
            <a:r>
              <a:rPr lang="en-US" sz="5171" dirty="0" err="1">
                <a:solidFill>
                  <a:srgbClr val="FFFFFF"/>
                </a:solidFill>
                <a:cs typeface="Canva Sans"/>
              </a:rPr>
              <a:t>بَارِكْ</a:t>
            </a:r>
            <a:r>
              <a:rPr lang="en-US" sz="5171" dirty="0">
                <a:solidFill>
                  <a:srgbClr val="FFFFFF"/>
                </a:solidFill>
                <a:cs typeface="Canva Sans"/>
              </a:rPr>
              <a:t> </a:t>
            </a:r>
            <a:r>
              <a:rPr lang="en-US" sz="5171" dirty="0" err="1">
                <a:solidFill>
                  <a:srgbClr val="FFFFFF"/>
                </a:solidFill>
                <a:cs typeface="Canva Sans"/>
              </a:rPr>
              <a:t>لَنَا</a:t>
            </a:r>
            <a:r>
              <a:rPr lang="en-US" sz="5171" dirty="0">
                <a:solidFill>
                  <a:srgbClr val="FFFFFF"/>
                </a:solidFill>
                <a:cs typeface="Canva Sans"/>
              </a:rPr>
              <a:t> </a:t>
            </a:r>
            <a:r>
              <a:rPr lang="en-US" sz="5171" dirty="0" err="1">
                <a:solidFill>
                  <a:srgbClr val="FFFFFF"/>
                </a:solidFill>
                <a:cs typeface="Canva Sans"/>
              </a:rPr>
              <a:t>فِيْمَا</a:t>
            </a:r>
            <a:r>
              <a:rPr lang="en-US" sz="5171" dirty="0">
                <a:solidFill>
                  <a:srgbClr val="FFFFFF"/>
                </a:solidFill>
                <a:cs typeface="Canva Sans"/>
              </a:rPr>
              <a:t> </a:t>
            </a:r>
            <a:r>
              <a:rPr lang="en-US" sz="5171" dirty="0" err="1">
                <a:solidFill>
                  <a:srgbClr val="FFFFFF"/>
                </a:solidFill>
                <a:cs typeface="Canva Sans"/>
              </a:rPr>
              <a:t>رَزَقْتَنَا</a:t>
            </a:r>
            <a:r>
              <a:rPr lang="en-US" sz="5171" dirty="0">
                <a:solidFill>
                  <a:srgbClr val="FFFFFF"/>
                </a:solidFill>
                <a:cs typeface="Canva Sans"/>
              </a:rPr>
              <a:t> </a:t>
            </a:r>
            <a:r>
              <a:rPr lang="en-US" sz="5171" dirty="0" err="1">
                <a:solidFill>
                  <a:srgbClr val="FFFFFF"/>
                </a:solidFill>
                <a:cs typeface="Canva Sans"/>
              </a:rPr>
              <a:t>وَقِنَا</a:t>
            </a:r>
            <a:r>
              <a:rPr lang="en-US" sz="5171" dirty="0">
                <a:solidFill>
                  <a:srgbClr val="FFFFFF"/>
                </a:solidFill>
                <a:cs typeface="Canva Sans"/>
              </a:rPr>
              <a:t> </a:t>
            </a:r>
            <a:r>
              <a:rPr lang="en-US" sz="5171" dirty="0" err="1">
                <a:solidFill>
                  <a:srgbClr val="FFFFFF"/>
                </a:solidFill>
                <a:cs typeface="Canva Sans"/>
              </a:rPr>
              <a:t>عَذَابَ</a:t>
            </a:r>
            <a:r>
              <a:rPr lang="en-US" sz="5171" dirty="0">
                <a:solidFill>
                  <a:srgbClr val="FFFFFF"/>
                </a:solidFill>
                <a:cs typeface="Canva Sans"/>
              </a:rPr>
              <a:t> </a:t>
            </a:r>
            <a:r>
              <a:rPr lang="en-US" sz="5171" dirty="0" err="1">
                <a:solidFill>
                  <a:srgbClr val="FFFFFF"/>
                </a:solidFill>
                <a:cs typeface="Canva Sans"/>
              </a:rPr>
              <a:t>النَّارِ</a:t>
            </a:r>
            <a:endParaRPr lang="en-US" sz="5171" dirty="0">
              <a:solidFill>
                <a:srgbClr val="FFFFFF"/>
              </a:solidFill>
              <a:cs typeface="Canva Sans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025048" y="9025398"/>
            <a:ext cx="8515886" cy="1260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050"/>
              </a:lnSpc>
            </a:pPr>
            <a:r>
              <a:rPr lang="en-US" sz="3606" dirty="0" err="1">
                <a:solidFill>
                  <a:srgbClr val="FFFFFF"/>
                </a:solidFill>
                <a:latin typeface="Livvic Bold Italics"/>
              </a:rPr>
              <a:t>Allaahumma</a:t>
            </a:r>
            <a:r>
              <a:rPr lang="en-US" sz="3606" dirty="0">
                <a:solidFill>
                  <a:srgbClr val="FFFFFF"/>
                </a:solidFill>
                <a:latin typeface="Livvic Bold Italics"/>
              </a:rPr>
              <a:t> </a:t>
            </a:r>
            <a:r>
              <a:rPr lang="en-US" sz="3606" dirty="0" err="1">
                <a:solidFill>
                  <a:srgbClr val="FFFFFF"/>
                </a:solidFill>
                <a:latin typeface="Livvic Bold Italics"/>
              </a:rPr>
              <a:t>barik</a:t>
            </a:r>
            <a:r>
              <a:rPr lang="en-US" sz="3606" dirty="0">
                <a:solidFill>
                  <a:srgbClr val="FFFFFF"/>
                </a:solidFill>
                <a:latin typeface="Livvic Bold Italics"/>
              </a:rPr>
              <a:t> </a:t>
            </a:r>
            <a:r>
              <a:rPr lang="en-US" sz="3606" dirty="0" err="1">
                <a:solidFill>
                  <a:srgbClr val="FFFFFF"/>
                </a:solidFill>
                <a:latin typeface="Livvic Bold Italics"/>
              </a:rPr>
              <a:t>lanaa</a:t>
            </a:r>
            <a:r>
              <a:rPr lang="en-US" sz="3606" dirty="0">
                <a:solidFill>
                  <a:srgbClr val="FFFFFF"/>
                </a:solidFill>
                <a:latin typeface="Livvic Bold Italics"/>
              </a:rPr>
              <a:t> </a:t>
            </a:r>
            <a:r>
              <a:rPr lang="en-US" sz="3606" dirty="0" err="1">
                <a:solidFill>
                  <a:srgbClr val="FFFFFF"/>
                </a:solidFill>
                <a:latin typeface="Livvic Bold Italics"/>
              </a:rPr>
              <a:t>fiimaa</a:t>
            </a:r>
            <a:r>
              <a:rPr lang="en-US" sz="3606" dirty="0">
                <a:solidFill>
                  <a:srgbClr val="FFFFFF"/>
                </a:solidFill>
                <a:latin typeface="Livvic Bold Italics"/>
              </a:rPr>
              <a:t> </a:t>
            </a:r>
            <a:r>
              <a:rPr lang="en-US" sz="3606" dirty="0" err="1">
                <a:solidFill>
                  <a:srgbClr val="FFFFFF"/>
                </a:solidFill>
                <a:latin typeface="Livvic Bold Italics"/>
              </a:rPr>
              <a:t>razaqtanaa</a:t>
            </a:r>
            <a:r>
              <a:rPr lang="en-US" sz="3606" dirty="0">
                <a:solidFill>
                  <a:srgbClr val="FFFFFF"/>
                </a:solidFill>
                <a:latin typeface="Livvic Bold Italics"/>
              </a:rPr>
              <a:t> </a:t>
            </a:r>
            <a:r>
              <a:rPr lang="en-US" sz="3606" dirty="0" err="1">
                <a:solidFill>
                  <a:srgbClr val="FFFFFF"/>
                </a:solidFill>
                <a:latin typeface="Livvic Bold Italics"/>
              </a:rPr>
              <a:t>waqinaa</a:t>
            </a:r>
            <a:r>
              <a:rPr lang="en-US" sz="3606" dirty="0">
                <a:solidFill>
                  <a:srgbClr val="FFFFFF"/>
                </a:solidFill>
                <a:latin typeface="Livvic Bold Italics"/>
              </a:rPr>
              <a:t> ‘</a:t>
            </a:r>
            <a:r>
              <a:rPr lang="en-US" sz="3606" dirty="0" err="1">
                <a:solidFill>
                  <a:srgbClr val="FFFFFF"/>
                </a:solidFill>
                <a:latin typeface="Livvic Bold Italics"/>
              </a:rPr>
              <a:t>adzaa</a:t>
            </a:r>
            <a:r>
              <a:rPr lang="en-US" sz="3606" dirty="0">
                <a:solidFill>
                  <a:srgbClr val="FFFFFF"/>
                </a:solidFill>
                <a:latin typeface="Livvic Bold Italics"/>
              </a:rPr>
              <a:t> </a:t>
            </a:r>
            <a:r>
              <a:rPr lang="en-US" sz="3606" dirty="0" err="1">
                <a:solidFill>
                  <a:srgbClr val="FFFFFF"/>
                </a:solidFill>
                <a:latin typeface="Livvic Bold Italics"/>
              </a:rPr>
              <a:t>bannar</a:t>
            </a:r>
            <a:endParaRPr lang="en-US" sz="3606" dirty="0">
              <a:solidFill>
                <a:srgbClr val="FFFFFF"/>
              </a:solidFill>
              <a:latin typeface="Livvic Bold Italics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028961" y="11379482"/>
            <a:ext cx="8584058" cy="23643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571"/>
              </a:lnSpc>
            </a:pPr>
            <a:r>
              <a:rPr lang="en-US" sz="3266" dirty="0" err="1">
                <a:solidFill>
                  <a:srgbClr val="FFFFFF"/>
                </a:solidFill>
                <a:latin typeface="Livvic"/>
              </a:rPr>
              <a:t>Artinya</a:t>
            </a:r>
            <a:r>
              <a:rPr lang="en-US" sz="3266" dirty="0">
                <a:solidFill>
                  <a:srgbClr val="FFFFFF"/>
                </a:solidFill>
                <a:latin typeface="Livvic"/>
              </a:rPr>
              <a:t>: </a:t>
            </a:r>
          </a:p>
          <a:p>
            <a:pPr algn="just">
              <a:lnSpc>
                <a:spcPts val="4571"/>
              </a:lnSpc>
            </a:pPr>
            <a:r>
              <a:rPr lang="en-US" sz="3266" dirty="0">
                <a:solidFill>
                  <a:srgbClr val="FFFFFF"/>
                </a:solidFill>
                <a:latin typeface="Livvic"/>
              </a:rPr>
              <a:t>“</a:t>
            </a:r>
            <a:r>
              <a:rPr lang="en-US" sz="3266" dirty="0" err="1">
                <a:solidFill>
                  <a:srgbClr val="FFFFFF"/>
                </a:solidFill>
                <a:latin typeface="Livvic"/>
              </a:rPr>
              <a:t>Ya</a:t>
            </a:r>
            <a:r>
              <a:rPr lang="en-US" sz="3266" dirty="0">
                <a:solidFill>
                  <a:srgbClr val="FFFFFF"/>
                </a:solidFill>
                <a:latin typeface="Livvic"/>
              </a:rPr>
              <a:t> Allah, </a:t>
            </a:r>
            <a:r>
              <a:rPr lang="en-US" sz="3266" dirty="0" err="1">
                <a:solidFill>
                  <a:srgbClr val="FFFFFF"/>
                </a:solidFill>
                <a:latin typeface="Livvic"/>
              </a:rPr>
              <a:t>berkahilah</a:t>
            </a:r>
            <a:r>
              <a:rPr lang="en-US" sz="3266" dirty="0">
                <a:solidFill>
                  <a:srgbClr val="FFFFFF"/>
                </a:solidFill>
                <a:latin typeface="Livvic"/>
              </a:rPr>
              <a:t> </a:t>
            </a:r>
            <a:r>
              <a:rPr lang="en-US" sz="3266" dirty="0" err="1">
                <a:solidFill>
                  <a:srgbClr val="FFFFFF"/>
                </a:solidFill>
                <a:latin typeface="Livvic"/>
              </a:rPr>
              <a:t>untukku</a:t>
            </a:r>
            <a:r>
              <a:rPr lang="en-US" sz="3266" dirty="0">
                <a:solidFill>
                  <a:srgbClr val="FFFFFF"/>
                </a:solidFill>
                <a:latin typeface="Livvic"/>
              </a:rPr>
              <a:t> </a:t>
            </a:r>
            <a:r>
              <a:rPr lang="en-US" sz="3266" dirty="0" err="1">
                <a:solidFill>
                  <a:srgbClr val="FFFFFF"/>
                </a:solidFill>
                <a:latin typeface="Livvic"/>
              </a:rPr>
              <a:t>dalam</a:t>
            </a:r>
            <a:r>
              <a:rPr lang="en-US" sz="3266" dirty="0">
                <a:solidFill>
                  <a:srgbClr val="FFFFFF"/>
                </a:solidFill>
                <a:latin typeface="Livvic"/>
              </a:rPr>
              <a:t> </a:t>
            </a:r>
            <a:r>
              <a:rPr lang="en-US" sz="3266" dirty="0" err="1">
                <a:solidFill>
                  <a:srgbClr val="FFFFFF"/>
                </a:solidFill>
                <a:latin typeface="Livvic"/>
              </a:rPr>
              <a:t>sesuatu</a:t>
            </a:r>
            <a:r>
              <a:rPr lang="en-US" sz="3266" dirty="0">
                <a:solidFill>
                  <a:srgbClr val="FFFFFF"/>
                </a:solidFill>
                <a:latin typeface="Livvic"/>
              </a:rPr>
              <a:t> yang </a:t>
            </a:r>
            <a:r>
              <a:rPr lang="en-US" sz="3266" dirty="0" err="1">
                <a:solidFill>
                  <a:srgbClr val="FFFFFF"/>
                </a:solidFill>
                <a:latin typeface="Livvic"/>
              </a:rPr>
              <a:t>Engkau</a:t>
            </a:r>
            <a:r>
              <a:rPr lang="en-US" sz="3266" dirty="0">
                <a:solidFill>
                  <a:srgbClr val="FFFFFF"/>
                </a:solidFill>
                <a:latin typeface="Livvic"/>
              </a:rPr>
              <a:t> </a:t>
            </a:r>
            <a:r>
              <a:rPr lang="en-US" sz="3266" dirty="0" err="1">
                <a:solidFill>
                  <a:srgbClr val="FFFFFF"/>
                </a:solidFill>
                <a:latin typeface="Livvic"/>
              </a:rPr>
              <a:t>rezekikan</a:t>
            </a:r>
            <a:r>
              <a:rPr lang="en-US" sz="3266" dirty="0">
                <a:solidFill>
                  <a:srgbClr val="FFFFFF"/>
                </a:solidFill>
                <a:latin typeface="Livvic"/>
              </a:rPr>
              <a:t> </a:t>
            </a:r>
            <a:r>
              <a:rPr lang="en-US" sz="3266" dirty="0" err="1">
                <a:solidFill>
                  <a:srgbClr val="FFFFFF"/>
                </a:solidFill>
                <a:latin typeface="Livvic"/>
              </a:rPr>
              <a:t>kepadaku</a:t>
            </a:r>
            <a:r>
              <a:rPr lang="en-US" sz="3266" dirty="0">
                <a:solidFill>
                  <a:srgbClr val="FFFFFF"/>
                </a:solidFill>
                <a:latin typeface="Livvic"/>
              </a:rPr>
              <a:t>, dan </a:t>
            </a:r>
            <a:r>
              <a:rPr lang="en-US" sz="3266" dirty="0" err="1">
                <a:solidFill>
                  <a:srgbClr val="FFFFFF"/>
                </a:solidFill>
                <a:latin typeface="Livvic"/>
              </a:rPr>
              <a:t>peliharalah</a:t>
            </a:r>
            <a:r>
              <a:rPr lang="en-US" sz="3266" dirty="0">
                <a:solidFill>
                  <a:srgbClr val="FFFFFF"/>
                </a:solidFill>
                <a:latin typeface="Livvic"/>
              </a:rPr>
              <a:t> </a:t>
            </a:r>
            <a:r>
              <a:rPr lang="en-US" sz="3266" dirty="0" err="1">
                <a:solidFill>
                  <a:srgbClr val="FFFFFF"/>
                </a:solidFill>
                <a:latin typeface="Livvic"/>
              </a:rPr>
              <a:t>aku</a:t>
            </a:r>
            <a:r>
              <a:rPr lang="en-US" sz="3266" dirty="0">
                <a:solidFill>
                  <a:srgbClr val="FFFFFF"/>
                </a:solidFill>
                <a:latin typeface="Livvic"/>
              </a:rPr>
              <a:t> </a:t>
            </a:r>
            <a:r>
              <a:rPr lang="en-US" sz="3266" dirty="0" err="1">
                <a:solidFill>
                  <a:srgbClr val="FFFFFF"/>
                </a:solidFill>
                <a:latin typeface="Livvic"/>
              </a:rPr>
              <a:t>dari</a:t>
            </a:r>
            <a:r>
              <a:rPr lang="en-US" sz="3266" dirty="0">
                <a:solidFill>
                  <a:srgbClr val="FFFFFF"/>
                </a:solidFill>
                <a:latin typeface="Livvic"/>
              </a:rPr>
              <a:t> </a:t>
            </a:r>
            <a:r>
              <a:rPr lang="en-US" sz="3266" dirty="0" err="1">
                <a:solidFill>
                  <a:srgbClr val="FFFFFF"/>
                </a:solidFill>
                <a:latin typeface="Livvic"/>
              </a:rPr>
              <a:t>siksa</a:t>
            </a:r>
            <a:r>
              <a:rPr lang="en-US" sz="3266" dirty="0">
                <a:solidFill>
                  <a:srgbClr val="FFFFFF"/>
                </a:solidFill>
                <a:latin typeface="Livvic"/>
              </a:rPr>
              <a:t> </a:t>
            </a:r>
            <a:r>
              <a:rPr lang="en-US" sz="3266" dirty="0" err="1">
                <a:solidFill>
                  <a:srgbClr val="FFFFFF"/>
                </a:solidFill>
                <a:latin typeface="Livvic"/>
              </a:rPr>
              <a:t>neraka</a:t>
            </a:r>
            <a:r>
              <a:rPr lang="en-US" sz="3266" dirty="0">
                <a:solidFill>
                  <a:srgbClr val="FFFFFF"/>
                </a:solidFill>
                <a:latin typeface="Livvic"/>
              </a:rPr>
              <a:t>”</a:t>
            </a:r>
          </a:p>
        </p:txBody>
      </p:sp>
      <p:pic>
        <p:nvPicPr>
          <p:cNvPr id="21" name="Picture 20">
            <a:hlinkClick r:id="rId7" action="ppaction://hlinksldjump"/>
            <a:extLst>
              <a:ext uri="{FF2B5EF4-FFF2-40B4-BE49-F238E27FC236}">
                <a16:creationId xmlns:a16="http://schemas.microsoft.com/office/drawing/2014/main" id="{688AB0F5-2598-34D9-7664-EA0420D87A87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366"/>
          <a:stretch/>
        </p:blipFill>
        <p:spPr>
          <a:xfrm>
            <a:off x="3766783" y="16009513"/>
            <a:ext cx="2748319" cy="2278487"/>
          </a:xfrm>
          <a:prstGeom prst="rect">
            <a:avLst/>
          </a:prstGeom>
        </p:spPr>
      </p:pic>
      <p:pic>
        <p:nvPicPr>
          <p:cNvPr id="22" name="Picture 21">
            <a:hlinkClick r:id="rId9" action="ppaction://hlinksldjump"/>
            <a:extLst>
              <a:ext uri="{FF2B5EF4-FFF2-40B4-BE49-F238E27FC236}">
                <a16:creationId xmlns:a16="http://schemas.microsoft.com/office/drawing/2014/main" id="{18777152-EBC9-F5A4-67AE-0F82077FB47D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257"/>
          <a:stretch/>
        </p:blipFill>
        <p:spPr>
          <a:xfrm>
            <a:off x="7715061" y="15830570"/>
            <a:ext cx="2502775" cy="2302240"/>
          </a:xfrm>
          <a:prstGeom prst="rect">
            <a:avLst/>
          </a:prstGeom>
        </p:spPr>
      </p:pic>
      <p:pic>
        <p:nvPicPr>
          <p:cNvPr id="23" name="Picture 22">
            <a:hlinkClick r:id="rId11" action="ppaction://hlinksldjump"/>
            <a:extLst>
              <a:ext uri="{FF2B5EF4-FFF2-40B4-BE49-F238E27FC236}">
                <a16:creationId xmlns:a16="http://schemas.microsoft.com/office/drawing/2014/main" id="{B66D4487-F8B2-2D06-9B6F-1C407678E71B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257"/>
          <a:stretch/>
        </p:blipFill>
        <p:spPr>
          <a:xfrm flipH="1">
            <a:off x="-102475" y="15833360"/>
            <a:ext cx="2502775" cy="230224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 b="232"/>
          <a:stretch>
            <a:fillRect/>
          </a:stretch>
        </p:blipFill>
        <p:spPr>
          <a:xfrm rot="-10686822">
            <a:off x="4661004" y="15804724"/>
            <a:ext cx="9199279" cy="419821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 b="232"/>
          <a:stretch>
            <a:fillRect/>
          </a:stretch>
        </p:blipFill>
        <p:spPr>
          <a:xfrm rot="-10686822">
            <a:off x="-1724596" y="15804723"/>
            <a:ext cx="9199279" cy="4198217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725219" y="2900111"/>
            <a:ext cx="9115548" cy="11556860"/>
            <a:chOff x="0" y="0"/>
            <a:chExt cx="17859722" cy="2264288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7859756" cy="22642957"/>
            </a:xfrm>
            <a:custGeom>
              <a:avLst/>
              <a:gdLst/>
              <a:ahLst/>
              <a:cxnLst/>
              <a:rect l="l" t="t" r="r" b="b"/>
              <a:pathLst>
                <a:path w="17859756" h="22642957">
                  <a:moveTo>
                    <a:pt x="318262" y="0"/>
                  </a:moveTo>
                  <a:lnTo>
                    <a:pt x="17541494" y="0"/>
                  </a:lnTo>
                  <a:cubicBezTo>
                    <a:pt x="17717261" y="0"/>
                    <a:pt x="17859756" y="142494"/>
                    <a:pt x="17859756" y="318262"/>
                  </a:cubicBezTo>
                  <a:lnTo>
                    <a:pt x="17859756" y="22324695"/>
                  </a:lnTo>
                  <a:cubicBezTo>
                    <a:pt x="17859756" y="22500462"/>
                    <a:pt x="17717261" y="22642957"/>
                    <a:pt x="17541494" y="22642957"/>
                  </a:cubicBezTo>
                  <a:lnTo>
                    <a:pt x="318262" y="22642957"/>
                  </a:lnTo>
                  <a:cubicBezTo>
                    <a:pt x="142494" y="22642830"/>
                    <a:pt x="0" y="22500337"/>
                    <a:pt x="0" y="22324695"/>
                  </a:cubicBezTo>
                  <a:lnTo>
                    <a:pt x="0" y="318262"/>
                  </a:lnTo>
                  <a:cubicBezTo>
                    <a:pt x="0" y="142494"/>
                    <a:pt x="142494" y="0"/>
                    <a:pt x="318262" y="0"/>
                  </a:cubicBezTo>
                  <a:close/>
                </a:path>
              </a:pathLst>
            </a:custGeom>
            <a:solidFill>
              <a:srgbClr val="66567B">
                <a:alpha val="40392"/>
              </a:srgbClr>
            </a:solidFill>
          </p:spPr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-10800000">
            <a:off x="38100" y="71082"/>
            <a:ext cx="2748318" cy="2748318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 rot="-10800000">
            <a:off x="7525758" y="71082"/>
            <a:ext cx="2748318" cy="2748318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511299" y="3419008"/>
            <a:ext cx="7543386" cy="1015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71"/>
              </a:lnSpc>
            </a:pPr>
            <a:r>
              <a:rPr lang="en-US" sz="5837">
                <a:solidFill>
                  <a:srgbClr val="FFFFFF"/>
                </a:solidFill>
                <a:latin typeface="More Sugar"/>
              </a:rPr>
              <a:t>Do'a Setelah Makan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180708" y="5879114"/>
            <a:ext cx="8204566" cy="2106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82"/>
              </a:lnSpc>
            </a:pPr>
            <a:r>
              <a:rPr lang="en-US" sz="5171">
                <a:solidFill>
                  <a:srgbClr val="FFFFFF"/>
                </a:solidFill>
                <a:cs typeface="Canva Sans"/>
              </a:rPr>
              <a:t>لْحَمْدُ ِللهِ الَّذِىْ اَطْعَمَنَا وَسَقَانَا وَجَعَلَنَا مُسْلِمِيْنَ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25048" y="9025398"/>
            <a:ext cx="8515886" cy="1260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50"/>
              </a:lnSpc>
            </a:pPr>
            <a:r>
              <a:rPr lang="en-US" sz="3606">
                <a:solidFill>
                  <a:srgbClr val="FFFFFF"/>
                </a:solidFill>
                <a:latin typeface="Livvic Bold Italics"/>
              </a:rPr>
              <a:t>Alhamdu lillaahil ladzii ath'amanaa wa saqoonaa wa ja'alanaa muslimiin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28961" y="11379481"/>
            <a:ext cx="8584058" cy="29676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571"/>
              </a:lnSpc>
            </a:pPr>
            <a:r>
              <a:rPr lang="en-US" sz="3266">
                <a:solidFill>
                  <a:srgbClr val="FFFFFF"/>
                </a:solidFill>
                <a:latin typeface="Livvic"/>
              </a:rPr>
              <a:t>Artinya:</a:t>
            </a:r>
          </a:p>
          <a:p>
            <a:pPr algn="just">
              <a:lnSpc>
                <a:spcPts val="4571"/>
              </a:lnSpc>
            </a:pPr>
            <a:r>
              <a:rPr lang="en-US" sz="3266">
                <a:solidFill>
                  <a:srgbClr val="FFFFFF"/>
                </a:solidFill>
                <a:latin typeface="Livvic"/>
              </a:rPr>
              <a:t>"Segala puji bagi Allah yang telah memberi kami makan dan minum, Serta menjadikan kami termasuk golongan orang-orang muslim"</a:t>
            </a:r>
          </a:p>
        </p:txBody>
      </p:sp>
      <p:pic>
        <p:nvPicPr>
          <p:cNvPr id="21" name="Picture 20">
            <a:hlinkClick r:id="rId7" action="ppaction://hlinksldjump"/>
            <a:extLst>
              <a:ext uri="{FF2B5EF4-FFF2-40B4-BE49-F238E27FC236}">
                <a16:creationId xmlns:a16="http://schemas.microsoft.com/office/drawing/2014/main" id="{EE4362C8-133F-4A67-4E5A-B4FD2659D85D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366"/>
          <a:stretch/>
        </p:blipFill>
        <p:spPr>
          <a:xfrm>
            <a:off x="3766783" y="16009513"/>
            <a:ext cx="2748319" cy="2278487"/>
          </a:xfrm>
          <a:prstGeom prst="rect">
            <a:avLst/>
          </a:prstGeom>
        </p:spPr>
      </p:pic>
      <p:pic>
        <p:nvPicPr>
          <p:cNvPr id="22" name="Picture 21">
            <a:hlinkClick r:id="rId9" action="ppaction://hlinksldjump"/>
            <a:extLst>
              <a:ext uri="{FF2B5EF4-FFF2-40B4-BE49-F238E27FC236}">
                <a16:creationId xmlns:a16="http://schemas.microsoft.com/office/drawing/2014/main" id="{3CF56A2A-1D45-A695-94DE-5EF99242AF15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257"/>
          <a:stretch/>
        </p:blipFill>
        <p:spPr>
          <a:xfrm>
            <a:off x="7715061" y="15830570"/>
            <a:ext cx="2502775" cy="2302240"/>
          </a:xfrm>
          <a:prstGeom prst="rect">
            <a:avLst/>
          </a:prstGeom>
        </p:spPr>
      </p:pic>
      <p:pic>
        <p:nvPicPr>
          <p:cNvPr id="23" name="Picture 22">
            <a:hlinkClick r:id="rId11" action="ppaction://hlinksldjump"/>
            <a:extLst>
              <a:ext uri="{FF2B5EF4-FFF2-40B4-BE49-F238E27FC236}">
                <a16:creationId xmlns:a16="http://schemas.microsoft.com/office/drawing/2014/main" id="{C84D51E6-675E-1F8B-EA84-16642852C251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257"/>
          <a:stretch/>
        </p:blipFill>
        <p:spPr>
          <a:xfrm flipH="1">
            <a:off x="-102475" y="15833360"/>
            <a:ext cx="2502775" cy="230224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 b="232"/>
          <a:stretch>
            <a:fillRect/>
          </a:stretch>
        </p:blipFill>
        <p:spPr>
          <a:xfrm rot="-10686822">
            <a:off x="4661004" y="15716792"/>
            <a:ext cx="9199279" cy="419821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 b="232"/>
          <a:stretch>
            <a:fillRect/>
          </a:stretch>
        </p:blipFill>
        <p:spPr>
          <a:xfrm rot="-10686822">
            <a:off x="-1724596" y="15716790"/>
            <a:ext cx="9199279" cy="4198217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725219" y="2900111"/>
            <a:ext cx="9115548" cy="11556860"/>
            <a:chOff x="0" y="0"/>
            <a:chExt cx="17859722" cy="2264288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7859756" cy="22642957"/>
            </a:xfrm>
            <a:custGeom>
              <a:avLst/>
              <a:gdLst/>
              <a:ahLst/>
              <a:cxnLst/>
              <a:rect l="l" t="t" r="r" b="b"/>
              <a:pathLst>
                <a:path w="17859756" h="22642957">
                  <a:moveTo>
                    <a:pt x="318262" y="0"/>
                  </a:moveTo>
                  <a:lnTo>
                    <a:pt x="17541494" y="0"/>
                  </a:lnTo>
                  <a:cubicBezTo>
                    <a:pt x="17717261" y="0"/>
                    <a:pt x="17859756" y="142494"/>
                    <a:pt x="17859756" y="318262"/>
                  </a:cubicBezTo>
                  <a:lnTo>
                    <a:pt x="17859756" y="22324695"/>
                  </a:lnTo>
                  <a:cubicBezTo>
                    <a:pt x="17859756" y="22500462"/>
                    <a:pt x="17717261" y="22642957"/>
                    <a:pt x="17541494" y="22642957"/>
                  </a:cubicBezTo>
                  <a:lnTo>
                    <a:pt x="318262" y="22642957"/>
                  </a:lnTo>
                  <a:cubicBezTo>
                    <a:pt x="142494" y="22642830"/>
                    <a:pt x="0" y="22500337"/>
                    <a:pt x="0" y="22324695"/>
                  </a:cubicBezTo>
                  <a:lnTo>
                    <a:pt x="0" y="318262"/>
                  </a:lnTo>
                  <a:cubicBezTo>
                    <a:pt x="0" y="142494"/>
                    <a:pt x="142494" y="0"/>
                    <a:pt x="318262" y="0"/>
                  </a:cubicBezTo>
                  <a:close/>
                </a:path>
              </a:pathLst>
            </a:custGeom>
            <a:solidFill>
              <a:srgbClr val="66567B">
                <a:alpha val="40392"/>
              </a:srgbClr>
            </a:solidFill>
          </p:spPr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-10800000">
            <a:off x="0" y="0"/>
            <a:ext cx="2748318" cy="2748318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 rot="-10800000">
            <a:off x="7576782" y="1"/>
            <a:ext cx="2748318" cy="2748318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511299" y="3419008"/>
            <a:ext cx="7543386" cy="1015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71"/>
              </a:lnSpc>
            </a:pPr>
            <a:r>
              <a:rPr lang="en-US" sz="5837">
                <a:solidFill>
                  <a:srgbClr val="FFFFFF"/>
                </a:solidFill>
                <a:latin typeface="More Sugar"/>
              </a:rPr>
              <a:t>Do'a Sebelum Tidur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180708" y="5879115"/>
            <a:ext cx="8204566" cy="10045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82"/>
              </a:lnSpc>
            </a:pPr>
            <a:r>
              <a:rPr lang="en-US" sz="5171">
                <a:solidFill>
                  <a:srgbClr val="FFFFFF"/>
                </a:solidFill>
                <a:cs typeface="Canva Sans"/>
              </a:rPr>
              <a:t>بِسْمِكَ االلّٰهُمَّ اَحْيَا وَبِاسْمِكَ اَمُوْتُ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25048" y="9025398"/>
            <a:ext cx="8515886" cy="1260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50"/>
              </a:lnSpc>
            </a:pPr>
            <a:r>
              <a:rPr lang="en-US" sz="3606">
                <a:solidFill>
                  <a:srgbClr val="FFFFFF"/>
                </a:solidFill>
                <a:latin typeface="Livvic Bold Italics"/>
              </a:rPr>
              <a:t>Bismikallaahumma ahyaa wa ammuut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28961" y="11379481"/>
            <a:ext cx="8584058" cy="17610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571"/>
              </a:lnSpc>
            </a:pPr>
            <a:r>
              <a:rPr lang="en-US" sz="3266">
                <a:solidFill>
                  <a:srgbClr val="FFFFFF"/>
                </a:solidFill>
                <a:latin typeface="Livvic"/>
              </a:rPr>
              <a:t>Artinya: </a:t>
            </a:r>
          </a:p>
          <a:p>
            <a:pPr algn="just">
              <a:lnSpc>
                <a:spcPts val="4571"/>
              </a:lnSpc>
            </a:pPr>
            <a:r>
              <a:rPr lang="en-US" sz="3266">
                <a:solidFill>
                  <a:srgbClr val="FFFFFF"/>
                </a:solidFill>
                <a:latin typeface="Livvic"/>
              </a:rPr>
              <a:t>"Dengan menyebut nama Allah, aku hidup dan aku mati"</a:t>
            </a:r>
          </a:p>
        </p:txBody>
      </p:sp>
      <p:pic>
        <p:nvPicPr>
          <p:cNvPr id="21" name="Picture 20">
            <a:hlinkClick r:id="rId7" action="ppaction://hlinksldjump"/>
            <a:extLst>
              <a:ext uri="{FF2B5EF4-FFF2-40B4-BE49-F238E27FC236}">
                <a16:creationId xmlns:a16="http://schemas.microsoft.com/office/drawing/2014/main" id="{A82416C5-9EBC-4345-EC59-0F8011F32337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366"/>
          <a:stretch/>
        </p:blipFill>
        <p:spPr>
          <a:xfrm>
            <a:off x="3766783" y="16009513"/>
            <a:ext cx="2748319" cy="2278487"/>
          </a:xfrm>
          <a:prstGeom prst="rect">
            <a:avLst/>
          </a:prstGeom>
        </p:spPr>
      </p:pic>
      <p:pic>
        <p:nvPicPr>
          <p:cNvPr id="22" name="Picture 21">
            <a:hlinkClick r:id="rId9" action="ppaction://hlinksldjump"/>
            <a:extLst>
              <a:ext uri="{FF2B5EF4-FFF2-40B4-BE49-F238E27FC236}">
                <a16:creationId xmlns:a16="http://schemas.microsoft.com/office/drawing/2014/main" id="{B07DC43D-A6C7-425A-70EA-F6E90ED745A6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257"/>
          <a:stretch/>
        </p:blipFill>
        <p:spPr>
          <a:xfrm>
            <a:off x="7715061" y="15830570"/>
            <a:ext cx="2502775" cy="2302240"/>
          </a:xfrm>
          <a:prstGeom prst="rect">
            <a:avLst/>
          </a:prstGeom>
        </p:spPr>
      </p:pic>
      <p:pic>
        <p:nvPicPr>
          <p:cNvPr id="23" name="Picture 22">
            <a:hlinkClick r:id="rId11" action="ppaction://hlinksldjump"/>
            <a:extLst>
              <a:ext uri="{FF2B5EF4-FFF2-40B4-BE49-F238E27FC236}">
                <a16:creationId xmlns:a16="http://schemas.microsoft.com/office/drawing/2014/main" id="{C5635AC6-D3D1-4584-F826-C0CD38034737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257"/>
          <a:stretch/>
        </p:blipFill>
        <p:spPr>
          <a:xfrm flipH="1">
            <a:off x="-102475" y="15833360"/>
            <a:ext cx="2502775" cy="230224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 b="232"/>
          <a:stretch>
            <a:fillRect/>
          </a:stretch>
        </p:blipFill>
        <p:spPr>
          <a:xfrm rot="-10686822">
            <a:off x="4577815" y="15810292"/>
            <a:ext cx="9199279" cy="419821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 b="232"/>
          <a:stretch>
            <a:fillRect/>
          </a:stretch>
        </p:blipFill>
        <p:spPr>
          <a:xfrm rot="-10686822">
            <a:off x="-1807786" y="15810291"/>
            <a:ext cx="9199279" cy="4198217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725219" y="2900111"/>
            <a:ext cx="9115548" cy="11556860"/>
            <a:chOff x="0" y="0"/>
            <a:chExt cx="17859722" cy="2264288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7859756" cy="22642957"/>
            </a:xfrm>
            <a:custGeom>
              <a:avLst/>
              <a:gdLst/>
              <a:ahLst/>
              <a:cxnLst/>
              <a:rect l="l" t="t" r="r" b="b"/>
              <a:pathLst>
                <a:path w="17859756" h="22642957">
                  <a:moveTo>
                    <a:pt x="318262" y="0"/>
                  </a:moveTo>
                  <a:lnTo>
                    <a:pt x="17541494" y="0"/>
                  </a:lnTo>
                  <a:cubicBezTo>
                    <a:pt x="17717261" y="0"/>
                    <a:pt x="17859756" y="142494"/>
                    <a:pt x="17859756" y="318262"/>
                  </a:cubicBezTo>
                  <a:lnTo>
                    <a:pt x="17859756" y="22324695"/>
                  </a:lnTo>
                  <a:cubicBezTo>
                    <a:pt x="17859756" y="22500462"/>
                    <a:pt x="17717261" y="22642957"/>
                    <a:pt x="17541494" y="22642957"/>
                  </a:cubicBezTo>
                  <a:lnTo>
                    <a:pt x="318262" y="22642957"/>
                  </a:lnTo>
                  <a:cubicBezTo>
                    <a:pt x="142494" y="22642830"/>
                    <a:pt x="0" y="22500337"/>
                    <a:pt x="0" y="22324695"/>
                  </a:cubicBezTo>
                  <a:lnTo>
                    <a:pt x="0" y="318262"/>
                  </a:lnTo>
                  <a:cubicBezTo>
                    <a:pt x="0" y="142494"/>
                    <a:pt x="142494" y="0"/>
                    <a:pt x="318262" y="0"/>
                  </a:cubicBezTo>
                  <a:close/>
                </a:path>
              </a:pathLst>
            </a:custGeom>
            <a:solidFill>
              <a:srgbClr val="66567B">
                <a:alpha val="40392"/>
              </a:srgbClr>
            </a:solidFill>
          </p:spPr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-10800000">
            <a:off x="32981" y="1"/>
            <a:ext cx="2748318" cy="2748318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 rot="-10800000">
            <a:off x="7541286" y="0"/>
            <a:ext cx="2748318" cy="2748318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511299" y="3419008"/>
            <a:ext cx="7543386" cy="1015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71"/>
              </a:lnSpc>
            </a:pPr>
            <a:r>
              <a:rPr lang="en-US" sz="5837">
                <a:solidFill>
                  <a:srgbClr val="FFFFFF"/>
                </a:solidFill>
                <a:latin typeface="More Sugar"/>
              </a:rPr>
              <a:t>Do'a Bangun Tidur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180708" y="5879114"/>
            <a:ext cx="8204566" cy="2106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82"/>
              </a:lnSpc>
            </a:pPr>
            <a:r>
              <a:rPr lang="en-US" sz="5171" dirty="0" err="1">
                <a:solidFill>
                  <a:srgbClr val="FFFFFF"/>
                </a:solidFill>
                <a:cs typeface="Canva Sans"/>
              </a:rPr>
              <a:t>لْحَمْدُ</a:t>
            </a:r>
            <a:r>
              <a:rPr lang="en-US" sz="5171" dirty="0">
                <a:solidFill>
                  <a:srgbClr val="FFFFFF"/>
                </a:solidFill>
                <a:cs typeface="Canva Sans"/>
              </a:rPr>
              <a:t> </a:t>
            </a:r>
            <a:r>
              <a:rPr lang="en-US" sz="5171" dirty="0" err="1">
                <a:solidFill>
                  <a:srgbClr val="FFFFFF"/>
                </a:solidFill>
                <a:cs typeface="Canva Sans"/>
              </a:rPr>
              <a:t>ِللهِ</a:t>
            </a:r>
            <a:r>
              <a:rPr lang="en-US" sz="5171" dirty="0">
                <a:solidFill>
                  <a:srgbClr val="FFFFFF"/>
                </a:solidFill>
                <a:cs typeface="Canva Sans"/>
              </a:rPr>
              <a:t> </a:t>
            </a:r>
            <a:r>
              <a:rPr lang="en-US" sz="5171" dirty="0" err="1">
                <a:solidFill>
                  <a:srgbClr val="FFFFFF"/>
                </a:solidFill>
                <a:cs typeface="Canva Sans"/>
              </a:rPr>
              <a:t>الَّذِىْ</a:t>
            </a:r>
            <a:r>
              <a:rPr lang="en-US" sz="5171" dirty="0">
                <a:solidFill>
                  <a:srgbClr val="FFFFFF"/>
                </a:solidFill>
                <a:cs typeface="Canva Sans"/>
              </a:rPr>
              <a:t> </a:t>
            </a:r>
            <a:r>
              <a:rPr lang="en-US" sz="5171" dirty="0" err="1">
                <a:solidFill>
                  <a:srgbClr val="FFFFFF"/>
                </a:solidFill>
                <a:cs typeface="Canva Sans"/>
              </a:rPr>
              <a:t>اَحْيَانَا</a:t>
            </a:r>
            <a:r>
              <a:rPr lang="en-US" sz="5171" dirty="0">
                <a:solidFill>
                  <a:srgbClr val="FFFFFF"/>
                </a:solidFill>
                <a:cs typeface="Canva Sans"/>
              </a:rPr>
              <a:t> </a:t>
            </a:r>
            <a:r>
              <a:rPr lang="en-US" sz="5171" dirty="0" err="1">
                <a:solidFill>
                  <a:srgbClr val="FFFFFF"/>
                </a:solidFill>
                <a:cs typeface="Canva Sans"/>
              </a:rPr>
              <a:t>بَعْدَمَآ</a:t>
            </a:r>
            <a:r>
              <a:rPr lang="en-US" sz="5171" dirty="0">
                <a:solidFill>
                  <a:srgbClr val="FFFFFF"/>
                </a:solidFill>
                <a:cs typeface="Canva Sans"/>
              </a:rPr>
              <a:t> </a:t>
            </a:r>
            <a:r>
              <a:rPr lang="en-US" sz="5171" dirty="0" err="1">
                <a:solidFill>
                  <a:srgbClr val="FFFFFF"/>
                </a:solidFill>
                <a:cs typeface="Canva Sans"/>
              </a:rPr>
              <a:t>اَمَاتَنَا</a:t>
            </a:r>
            <a:r>
              <a:rPr lang="en-US" sz="5171" dirty="0">
                <a:solidFill>
                  <a:srgbClr val="FFFFFF"/>
                </a:solidFill>
                <a:cs typeface="Canva Sans"/>
              </a:rPr>
              <a:t> </a:t>
            </a:r>
            <a:r>
              <a:rPr lang="en-US" sz="5171" dirty="0" err="1">
                <a:solidFill>
                  <a:srgbClr val="FFFFFF"/>
                </a:solidFill>
                <a:cs typeface="Canva Sans"/>
              </a:rPr>
              <a:t>وَاِلَيْهِ</a:t>
            </a:r>
            <a:r>
              <a:rPr lang="en-US" sz="5171" dirty="0">
                <a:solidFill>
                  <a:srgbClr val="FFFFFF"/>
                </a:solidFill>
                <a:cs typeface="Canva Sans"/>
              </a:rPr>
              <a:t> </a:t>
            </a:r>
            <a:r>
              <a:rPr lang="en-US" sz="5171" dirty="0" err="1">
                <a:solidFill>
                  <a:srgbClr val="FFFFFF"/>
                </a:solidFill>
                <a:cs typeface="Canva Sans"/>
              </a:rPr>
              <a:t>النُّشُوْرُ</a:t>
            </a:r>
            <a:endParaRPr lang="en-US" sz="5171" dirty="0">
              <a:solidFill>
                <a:srgbClr val="FFFFFF"/>
              </a:solidFill>
              <a:cs typeface="Canva Sans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025048" y="9025399"/>
            <a:ext cx="8515886" cy="19159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50"/>
              </a:lnSpc>
            </a:pPr>
            <a:r>
              <a:rPr lang="en-US" sz="3606">
                <a:solidFill>
                  <a:srgbClr val="FFFFFF"/>
                </a:solidFill>
                <a:latin typeface="Livvic Bold Italics"/>
              </a:rPr>
              <a:t>Alhamdu lillahil ladzii ahyaanaa ba’da maa amaa tanaa wa ilahin nusyuuru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56877" y="10960545"/>
            <a:ext cx="8584058" cy="29676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571"/>
              </a:lnSpc>
            </a:pPr>
            <a:r>
              <a:rPr lang="en-US" sz="3266">
                <a:solidFill>
                  <a:srgbClr val="FFFFFF"/>
                </a:solidFill>
                <a:latin typeface="Livvic"/>
              </a:rPr>
              <a:t>Artinya: </a:t>
            </a:r>
          </a:p>
          <a:p>
            <a:pPr algn="just">
              <a:lnSpc>
                <a:spcPts val="4571"/>
              </a:lnSpc>
            </a:pPr>
            <a:r>
              <a:rPr lang="en-US" sz="3266">
                <a:solidFill>
                  <a:srgbClr val="FFFFFF"/>
                </a:solidFill>
                <a:latin typeface="Livvic"/>
              </a:rPr>
              <a:t>"Segala puji bagi Allah yang telah menghidupkan kami sesudah kami mati (membangunkan dari tidur) dan hanya kepada-Nya kami dikembalikan"</a:t>
            </a:r>
          </a:p>
        </p:txBody>
      </p:sp>
      <p:pic>
        <p:nvPicPr>
          <p:cNvPr id="21" name="Picture 20">
            <a:hlinkClick r:id="rId7" action="ppaction://hlinksldjump"/>
            <a:extLst>
              <a:ext uri="{FF2B5EF4-FFF2-40B4-BE49-F238E27FC236}">
                <a16:creationId xmlns:a16="http://schemas.microsoft.com/office/drawing/2014/main" id="{8728AF8D-B65F-3F93-9EFF-8EAAA14BFD33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366"/>
          <a:stretch/>
        </p:blipFill>
        <p:spPr>
          <a:xfrm>
            <a:off x="3766783" y="16009513"/>
            <a:ext cx="2748319" cy="2278487"/>
          </a:xfrm>
          <a:prstGeom prst="rect">
            <a:avLst/>
          </a:prstGeom>
        </p:spPr>
      </p:pic>
      <p:pic>
        <p:nvPicPr>
          <p:cNvPr id="22" name="Picture 21">
            <a:hlinkClick r:id="rId9" action="ppaction://hlinksldjump"/>
            <a:extLst>
              <a:ext uri="{FF2B5EF4-FFF2-40B4-BE49-F238E27FC236}">
                <a16:creationId xmlns:a16="http://schemas.microsoft.com/office/drawing/2014/main" id="{A3F3E238-DB6D-403F-3750-EF9511B90EDD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257"/>
          <a:stretch/>
        </p:blipFill>
        <p:spPr>
          <a:xfrm>
            <a:off x="7715061" y="15830570"/>
            <a:ext cx="2502775" cy="2302240"/>
          </a:xfrm>
          <a:prstGeom prst="rect">
            <a:avLst/>
          </a:prstGeom>
        </p:spPr>
      </p:pic>
      <p:pic>
        <p:nvPicPr>
          <p:cNvPr id="23" name="Picture 22">
            <a:hlinkClick r:id="rId11" action="ppaction://hlinksldjump"/>
            <a:extLst>
              <a:ext uri="{FF2B5EF4-FFF2-40B4-BE49-F238E27FC236}">
                <a16:creationId xmlns:a16="http://schemas.microsoft.com/office/drawing/2014/main" id="{A2D33C7B-1AC5-1703-8549-419AE750161F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257"/>
          <a:stretch/>
        </p:blipFill>
        <p:spPr>
          <a:xfrm flipH="1">
            <a:off x="-102475" y="15833360"/>
            <a:ext cx="2502775" cy="230224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 b="232"/>
          <a:stretch>
            <a:fillRect/>
          </a:stretch>
        </p:blipFill>
        <p:spPr>
          <a:xfrm rot="-10686822">
            <a:off x="4619410" y="15799981"/>
            <a:ext cx="9199279" cy="419821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 b="232"/>
          <a:stretch>
            <a:fillRect/>
          </a:stretch>
        </p:blipFill>
        <p:spPr>
          <a:xfrm rot="-10686822">
            <a:off x="-1766191" y="15799980"/>
            <a:ext cx="9199279" cy="4198217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725219" y="2900111"/>
            <a:ext cx="9115548" cy="11556860"/>
            <a:chOff x="0" y="0"/>
            <a:chExt cx="17859722" cy="2264288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7859756" cy="22642957"/>
            </a:xfrm>
            <a:custGeom>
              <a:avLst/>
              <a:gdLst/>
              <a:ahLst/>
              <a:cxnLst/>
              <a:rect l="l" t="t" r="r" b="b"/>
              <a:pathLst>
                <a:path w="17859756" h="22642957">
                  <a:moveTo>
                    <a:pt x="318262" y="0"/>
                  </a:moveTo>
                  <a:lnTo>
                    <a:pt x="17541494" y="0"/>
                  </a:lnTo>
                  <a:cubicBezTo>
                    <a:pt x="17717261" y="0"/>
                    <a:pt x="17859756" y="142494"/>
                    <a:pt x="17859756" y="318262"/>
                  </a:cubicBezTo>
                  <a:lnTo>
                    <a:pt x="17859756" y="22324695"/>
                  </a:lnTo>
                  <a:cubicBezTo>
                    <a:pt x="17859756" y="22500462"/>
                    <a:pt x="17717261" y="22642957"/>
                    <a:pt x="17541494" y="22642957"/>
                  </a:cubicBezTo>
                  <a:lnTo>
                    <a:pt x="318262" y="22642957"/>
                  </a:lnTo>
                  <a:cubicBezTo>
                    <a:pt x="142494" y="22642830"/>
                    <a:pt x="0" y="22500337"/>
                    <a:pt x="0" y="22324695"/>
                  </a:cubicBezTo>
                  <a:lnTo>
                    <a:pt x="0" y="318262"/>
                  </a:lnTo>
                  <a:cubicBezTo>
                    <a:pt x="0" y="142494"/>
                    <a:pt x="142494" y="0"/>
                    <a:pt x="318262" y="0"/>
                  </a:cubicBezTo>
                  <a:close/>
                </a:path>
              </a:pathLst>
            </a:custGeom>
            <a:solidFill>
              <a:srgbClr val="66567B">
                <a:alpha val="40392"/>
              </a:srgbClr>
            </a:solidFill>
          </p:spPr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-10800000">
            <a:off x="0" y="1"/>
            <a:ext cx="2748318" cy="2748318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 rot="-10800000">
            <a:off x="7525758" y="1"/>
            <a:ext cx="2748318" cy="2748318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2040889" y="3007849"/>
            <a:ext cx="6416034" cy="20776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71"/>
              </a:lnSpc>
            </a:pPr>
            <a:r>
              <a:rPr lang="en-US" sz="5837">
                <a:solidFill>
                  <a:srgbClr val="FFFFFF"/>
                </a:solidFill>
                <a:latin typeface="More Sugar"/>
              </a:rPr>
              <a:t>Do'a Masuk Kamar Mandi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180708" y="5879115"/>
            <a:ext cx="8204566" cy="9970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82"/>
              </a:lnSpc>
            </a:pPr>
            <a:r>
              <a:rPr lang="en-US" sz="5171">
                <a:solidFill>
                  <a:srgbClr val="FFFFFF"/>
                </a:solidFill>
                <a:cs typeface="Canva Sans"/>
              </a:rPr>
              <a:t>اَللّٰهُمَّ اِنّىْ اَعُوْذُبِكَ مِنَ الْخُبُثِ وَالْخَبَآئِثِ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25048" y="9025398"/>
            <a:ext cx="8515886" cy="1260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50"/>
              </a:lnSpc>
            </a:pPr>
            <a:r>
              <a:rPr lang="en-US" sz="3606">
                <a:solidFill>
                  <a:srgbClr val="FFFFFF"/>
                </a:solidFill>
                <a:latin typeface="Livvic Bold Italics"/>
              </a:rPr>
              <a:t>Allahumma Innii a'uudzubika minal khubutsi wal khoaaitsi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56877" y="10960544"/>
            <a:ext cx="8584058" cy="17296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571"/>
              </a:lnSpc>
            </a:pPr>
            <a:r>
              <a:rPr lang="en-US" sz="3266">
                <a:solidFill>
                  <a:srgbClr val="FFFFFF"/>
                </a:solidFill>
                <a:latin typeface="Livvic"/>
              </a:rPr>
              <a:t>Artinya: </a:t>
            </a:r>
          </a:p>
          <a:p>
            <a:pPr algn="just">
              <a:lnSpc>
                <a:spcPts val="4571"/>
              </a:lnSpc>
            </a:pPr>
            <a:r>
              <a:rPr lang="en-US" sz="3266">
                <a:solidFill>
                  <a:srgbClr val="FFFFFF"/>
                </a:solidFill>
                <a:latin typeface="Livvic"/>
              </a:rPr>
              <a:t>"Ya Allah, aku berlindung pada-Mu dari godaan setan laki-laki dan setan perempuan"</a:t>
            </a:r>
          </a:p>
        </p:txBody>
      </p:sp>
      <p:pic>
        <p:nvPicPr>
          <p:cNvPr id="18" name="Picture 17">
            <a:hlinkClick r:id="rId7" action="ppaction://hlinksldjump"/>
            <a:extLst>
              <a:ext uri="{FF2B5EF4-FFF2-40B4-BE49-F238E27FC236}">
                <a16:creationId xmlns:a16="http://schemas.microsoft.com/office/drawing/2014/main" id="{01630FBC-E834-8044-BA0A-8C8184BF2019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366"/>
          <a:stretch/>
        </p:blipFill>
        <p:spPr>
          <a:xfrm>
            <a:off x="3766783" y="16009513"/>
            <a:ext cx="2748319" cy="2278487"/>
          </a:xfrm>
          <a:prstGeom prst="rect">
            <a:avLst/>
          </a:prstGeom>
        </p:spPr>
      </p:pic>
      <p:pic>
        <p:nvPicPr>
          <p:cNvPr id="19" name="Picture 18">
            <a:hlinkClick r:id="rId9" action="ppaction://hlinksldjump"/>
            <a:extLst>
              <a:ext uri="{FF2B5EF4-FFF2-40B4-BE49-F238E27FC236}">
                <a16:creationId xmlns:a16="http://schemas.microsoft.com/office/drawing/2014/main" id="{C97CE339-55ED-75CB-7CF0-8D2BDD57D99E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257"/>
          <a:stretch/>
        </p:blipFill>
        <p:spPr>
          <a:xfrm>
            <a:off x="7715061" y="15830570"/>
            <a:ext cx="2502775" cy="2302240"/>
          </a:xfrm>
          <a:prstGeom prst="rect">
            <a:avLst/>
          </a:prstGeom>
        </p:spPr>
      </p:pic>
      <p:pic>
        <p:nvPicPr>
          <p:cNvPr id="20" name="Picture 19">
            <a:hlinkClick r:id="rId11" action="ppaction://hlinksldjump"/>
            <a:extLst>
              <a:ext uri="{FF2B5EF4-FFF2-40B4-BE49-F238E27FC236}">
                <a16:creationId xmlns:a16="http://schemas.microsoft.com/office/drawing/2014/main" id="{004D5CFE-3B83-88CE-2B70-AF6782FD566B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257"/>
          <a:stretch/>
        </p:blipFill>
        <p:spPr>
          <a:xfrm flipH="1">
            <a:off x="-102475" y="15833360"/>
            <a:ext cx="2502775" cy="230224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 b="232"/>
          <a:stretch>
            <a:fillRect/>
          </a:stretch>
        </p:blipFill>
        <p:spPr>
          <a:xfrm rot="-10686822">
            <a:off x="4661004" y="15855012"/>
            <a:ext cx="9199279" cy="419821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 b="232"/>
          <a:stretch>
            <a:fillRect/>
          </a:stretch>
        </p:blipFill>
        <p:spPr>
          <a:xfrm rot="-10686822">
            <a:off x="-1724596" y="15855010"/>
            <a:ext cx="9199279" cy="4198217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725219" y="2900111"/>
            <a:ext cx="9115548" cy="11556860"/>
            <a:chOff x="0" y="0"/>
            <a:chExt cx="17859722" cy="2264288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7859756" cy="22642957"/>
            </a:xfrm>
            <a:custGeom>
              <a:avLst/>
              <a:gdLst/>
              <a:ahLst/>
              <a:cxnLst/>
              <a:rect l="l" t="t" r="r" b="b"/>
              <a:pathLst>
                <a:path w="17859756" h="22642957">
                  <a:moveTo>
                    <a:pt x="318262" y="0"/>
                  </a:moveTo>
                  <a:lnTo>
                    <a:pt x="17541494" y="0"/>
                  </a:lnTo>
                  <a:cubicBezTo>
                    <a:pt x="17717261" y="0"/>
                    <a:pt x="17859756" y="142494"/>
                    <a:pt x="17859756" y="318262"/>
                  </a:cubicBezTo>
                  <a:lnTo>
                    <a:pt x="17859756" y="22324695"/>
                  </a:lnTo>
                  <a:cubicBezTo>
                    <a:pt x="17859756" y="22500462"/>
                    <a:pt x="17717261" y="22642957"/>
                    <a:pt x="17541494" y="22642957"/>
                  </a:cubicBezTo>
                  <a:lnTo>
                    <a:pt x="318262" y="22642957"/>
                  </a:lnTo>
                  <a:cubicBezTo>
                    <a:pt x="142494" y="22642830"/>
                    <a:pt x="0" y="22500337"/>
                    <a:pt x="0" y="22324695"/>
                  </a:cubicBezTo>
                  <a:lnTo>
                    <a:pt x="0" y="318262"/>
                  </a:lnTo>
                  <a:cubicBezTo>
                    <a:pt x="0" y="142494"/>
                    <a:pt x="142494" y="0"/>
                    <a:pt x="318262" y="0"/>
                  </a:cubicBezTo>
                  <a:close/>
                </a:path>
              </a:pathLst>
            </a:custGeom>
            <a:solidFill>
              <a:srgbClr val="66567B">
                <a:alpha val="40392"/>
              </a:srgbClr>
            </a:solidFill>
          </p:spPr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-10800000">
            <a:off x="32981" y="1"/>
            <a:ext cx="2748318" cy="2748318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 rot="-10800000">
            <a:off x="7541286" y="1"/>
            <a:ext cx="2748318" cy="2748318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2074974" y="3226482"/>
            <a:ext cx="6416034" cy="20776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71"/>
              </a:lnSpc>
            </a:pPr>
            <a:r>
              <a:rPr lang="en-US" sz="5837" dirty="0" err="1">
                <a:solidFill>
                  <a:srgbClr val="FFFFFF"/>
                </a:solidFill>
                <a:latin typeface="More Sugar"/>
              </a:rPr>
              <a:t>Do'a</a:t>
            </a:r>
            <a:r>
              <a:rPr lang="en-US" sz="5837" dirty="0">
                <a:solidFill>
                  <a:srgbClr val="FFFFFF"/>
                </a:solidFill>
                <a:latin typeface="More Sugar"/>
              </a:rPr>
              <a:t> </a:t>
            </a:r>
            <a:r>
              <a:rPr lang="en-US" sz="5837" dirty="0" err="1">
                <a:solidFill>
                  <a:srgbClr val="FFFFFF"/>
                </a:solidFill>
                <a:latin typeface="More Sugar"/>
              </a:rPr>
              <a:t>Keluar</a:t>
            </a:r>
            <a:r>
              <a:rPr lang="en-US" sz="5837" dirty="0">
                <a:solidFill>
                  <a:srgbClr val="FFFFFF"/>
                </a:solidFill>
                <a:latin typeface="More Sugar"/>
              </a:rPr>
              <a:t> </a:t>
            </a:r>
          </a:p>
          <a:p>
            <a:pPr algn="ctr">
              <a:lnSpc>
                <a:spcPts val="8171"/>
              </a:lnSpc>
            </a:pPr>
            <a:r>
              <a:rPr lang="en-US" sz="5837" dirty="0">
                <a:solidFill>
                  <a:srgbClr val="FFFFFF"/>
                </a:solidFill>
                <a:latin typeface="More Sugar"/>
              </a:rPr>
              <a:t>Kamar Mandi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36368" y="6209698"/>
            <a:ext cx="8204566" cy="10045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82"/>
              </a:lnSpc>
            </a:pPr>
            <a:r>
              <a:rPr lang="en-US" sz="5171">
                <a:solidFill>
                  <a:srgbClr val="FFFFFF"/>
                </a:solidFill>
                <a:cs typeface="Canva Sans"/>
              </a:rPr>
              <a:t>غُفْرَانَكَ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25048" y="9025399"/>
            <a:ext cx="8515886" cy="6043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50"/>
              </a:lnSpc>
            </a:pPr>
            <a:r>
              <a:rPr lang="en-US" sz="3606">
                <a:solidFill>
                  <a:srgbClr val="FFFFFF"/>
                </a:solidFill>
                <a:latin typeface="Livvic Bold Italics"/>
              </a:rPr>
              <a:t>Ghufraanaka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56877" y="10960546"/>
            <a:ext cx="8584058" cy="11577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571"/>
              </a:lnSpc>
            </a:pPr>
            <a:r>
              <a:rPr lang="en-US" sz="3266" dirty="0" err="1">
                <a:solidFill>
                  <a:srgbClr val="FFFFFF"/>
                </a:solidFill>
                <a:latin typeface="Livvic"/>
              </a:rPr>
              <a:t>Artinya</a:t>
            </a:r>
            <a:r>
              <a:rPr lang="en-US" sz="3266" dirty="0">
                <a:solidFill>
                  <a:srgbClr val="FFFFFF"/>
                </a:solidFill>
                <a:latin typeface="Livvic"/>
              </a:rPr>
              <a:t>: </a:t>
            </a:r>
          </a:p>
          <a:p>
            <a:pPr algn="just">
              <a:lnSpc>
                <a:spcPts val="4571"/>
              </a:lnSpc>
            </a:pPr>
            <a:r>
              <a:rPr lang="en-US" sz="3266" dirty="0">
                <a:solidFill>
                  <a:srgbClr val="FFFFFF"/>
                </a:solidFill>
                <a:latin typeface="Livvic"/>
              </a:rPr>
              <a:t>"</a:t>
            </a:r>
            <a:r>
              <a:rPr lang="en-US" sz="3266" dirty="0" err="1">
                <a:solidFill>
                  <a:srgbClr val="FFFFFF"/>
                </a:solidFill>
                <a:latin typeface="Livvic"/>
              </a:rPr>
              <a:t>Dengan</a:t>
            </a:r>
            <a:r>
              <a:rPr lang="en-US" sz="3266" dirty="0">
                <a:solidFill>
                  <a:srgbClr val="FFFFFF"/>
                </a:solidFill>
                <a:latin typeface="Livvic"/>
              </a:rPr>
              <a:t> </a:t>
            </a:r>
            <a:r>
              <a:rPr lang="en-US" sz="3266" dirty="0" err="1">
                <a:solidFill>
                  <a:srgbClr val="FFFFFF"/>
                </a:solidFill>
                <a:latin typeface="Livvic"/>
              </a:rPr>
              <a:t>mengharap</a:t>
            </a:r>
            <a:r>
              <a:rPr lang="en-US" sz="3266" dirty="0">
                <a:solidFill>
                  <a:srgbClr val="FFFFFF"/>
                </a:solidFill>
                <a:latin typeface="Livvic"/>
              </a:rPr>
              <a:t> </a:t>
            </a:r>
            <a:r>
              <a:rPr lang="en-US" sz="3266" dirty="0" err="1">
                <a:solidFill>
                  <a:srgbClr val="FFFFFF"/>
                </a:solidFill>
                <a:latin typeface="Livvic"/>
              </a:rPr>
              <a:t>ampunanMu</a:t>
            </a:r>
            <a:r>
              <a:rPr lang="en-US" sz="3266" dirty="0">
                <a:solidFill>
                  <a:srgbClr val="FFFFFF"/>
                </a:solidFill>
                <a:latin typeface="Livvic"/>
              </a:rPr>
              <a:t>"</a:t>
            </a:r>
          </a:p>
        </p:txBody>
      </p:sp>
      <p:pic>
        <p:nvPicPr>
          <p:cNvPr id="21" name="Picture 20">
            <a:hlinkClick r:id="rId7" action="ppaction://hlinksldjump"/>
            <a:extLst>
              <a:ext uri="{FF2B5EF4-FFF2-40B4-BE49-F238E27FC236}">
                <a16:creationId xmlns:a16="http://schemas.microsoft.com/office/drawing/2014/main" id="{28D795C0-5ACE-C182-ED16-99FD037B7844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366"/>
          <a:stretch/>
        </p:blipFill>
        <p:spPr>
          <a:xfrm>
            <a:off x="3766783" y="16009513"/>
            <a:ext cx="2748319" cy="2278487"/>
          </a:xfrm>
          <a:prstGeom prst="rect">
            <a:avLst/>
          </a:prstGeom>
        </p:spPr>
      </p:pic>
      <p:pic>
        <p:nvPicPr>
          <p:cNvPr id="22" name="Picture 21">
            <a:hlinkClick r:id="rId9" action="ppaction://hlinksldjump"/>
            <a:extLst>
              <a:ext uri="{FF2B5EF4-FFF2-40B4-BE49-F238E27FC236}">
                <a16:creationId xmlns:a16="http://schemas.microsoft.com/office/drawing/2014/main" id="{79D509EA-56A5-008F-8030-F6FBE8BE3B34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257"/>
          <a:stretch/>
        </p:blipFill>
        <p:spPr>
          <a:xfrm>
            <a:off x="7715061" y="15830570"/>
            <a:ext cx="2502775" cy="2302240"/>
          </a:xfrm>
          <a:prstGeom prst="rect">
            <a:avLst/>
          </a:prstGeom>
        </p:spPr>
      </p:pic>
      <p:pic>
        <p:nvPicPr>
          <p:cNvPr id="23" name="Picture 22">
            <a:hlinkClick r:id="rId11" action="ppaction://hlinksldjump"/>
            <a:extLst>
              <a:ext uri="{FF2B5EF4-FFF2-40B4-BE49-F238E27FC236}">
                <a16:creationId xmlns:a16="http://schemas.microsoft.com/office/drawing/2014/main" id="{F35C98BA-37AA-4449-12EF-2833B34F4CF1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257"/>
          <a:stretch/>
        </p:blipFill>
        <p:spPr>
          <a:xfrm flipH="1">
            <a:off x="-102475" y="15833360"/>
            <a:ext cx="2502775" cy="230224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 b="232"/>
          <a:stretch>
            <a:fillRect/>
          </a:stretch>
        </p:blipFill>
        <p:spPr>
          <a:xfrm rot="-10686822">
            <a:off x="4702599" y="15883172"/>
            <a:ext cx="9199279" cy="419821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 b="232"/>
          <a:stretch>
            <a:fillRect/>
          </a:stretch>
        </p:blipFill>
        <p:spPr>
          <a:xfrm rot="-10686822">
            <a:off x="-1683001" y="15883170"/>
            <a:ext cx="9199279" cy="4198217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725219" y="2900111"/>
            <a:ext cx="9115548" cy="11556860"/>
            <a:chOff x="0" y="0"/>
            <a:chExt cx="17859722" cy="2264288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7859756" cy="22642957"/>
            </a:xfrm>
            <a:custGeom>
              <a:avLst/>
              <a:gdLst/>
              <a:ahLst/>
              <a:cxnLst/>
              <a:rect l="l" t="t" r="r" b="b"/>
              <a:pathLst>
                <a:path w="17859756" h="22642957">
                  <a:moveTo>
                    <a:pt x="318262" y="0"/>
                  </a:moveTo>
                  <a:lnTo>
                    <a:pt x="17541494" y="0"/>
                  </a:lnTo>
                  <a:cubicBezTo>
                    <a:pt x="17717261" y="0"/>
                    <a:pt x="17859756" y="142494"/>
                    <a:pt x="17859756" y="318262"/>
                  </a:cubicBezTo>
                  <a:lnTo>
                    <a:pt x="17859756" y="22324695"/>
                  </a:lnTo>
                  <a:cubicBezTo>
                    <a:pt x="17859756" y="22500462"/>
                    <a:pt x="17717261" y="22642957"/>
                    <a:pt x="17541494" y="22642957"/>
                  </a:cubicBezTo>
                  <a:lnTo>
                    <a:pt x="318262" y="22642957"/>
                  </a:lnTo>
                  <a:cubicBezTo>
                    <a:pt x="142494" y="22642830"/>
                    <a:pt x="0" y="22500337"/>
                    <a:pt x="0" y="22324695"/>
                  </a:cubicBezTo>
                  <a:lnTo>
                    <a:pt x="0" y="318262"/>
                  </a:lnTo>
                  <a:cubicBezTo>
                    <a:pt x="0" y="142494"/>
                    <a:pt x="142494" y="0"/>
                    <a:pt x="318262" y="0"/>
                  </a:cubicBezTo>
                  <a:close/>
                </a:path>
              </a:pathLst>
            </a:custGeom>
            <a:solidFill>
              <a:srgbClr val="66567B">
                <a:alpha val="40392"/>
              </a:srgbClr>
            </a:solidFill>
          </p:spPr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-10800000">
            <a:off x="0" y="-5118"/>
            <a:ext cx="2748318" cy="2748318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 rot="-10800000">
            <a:off x="7525758" y="1"/>
            <a:ext cx="2748318" cy="2748318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336369" y="3503871"/>
            <a:ext cx="7500046" cy="1015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71"/>
              </a:lnSpc>
            </a:pPr>
            <a:r>
              <a:rPr lang="en-US" sz="5837">
                <a:solidFill>
                  <a:srgbClr val="FFFFFF"/>
                </a:solidFill>
                <a:latin typeface="More Sugar"/>
              </a:rPr>
              <a:t>Do'a Sebelum Belajar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36368" y="6209698"/>
            <a:ext cx="8204566" cy="10045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82"/>
              </a:lnSpc>
            </a:pPr>
            <a:r>
              <a:rPr lang="en-US" sz="5171">
                <a:solidFill>
                  <a:srgbClr val="FFFFFF"/>
                </a:solidFill>
                <a:cs typeface="Canva Sans"/>
              </a:rPr>
              <a:t>يَارَبِّ زِدْنِىْ عِلْمًا وَارْزُقْنِىْ فَهْمًا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25048" y="9025398"/>
            <a:ext cx="8515886" cy="1260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50"/>
              </a:lnSpc>
            </a:pPr>
            <a:r>
              <a:rPr lang="en-US" sz="3606">
                <a:solidFill>
                  <a:srgbClr val="FFFFFF"/>
                </a:solidFill>
                <a:latin typeface="Livvic Bold Italics"/>
              </a:rPr>
              <a:t>Yaa robbi zidnii 'ilman warzuqnii fahmaa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56877" y="10960545"/>
            <a:ext cx="8584058" cy="17610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571"/>
              </a:lnSpc>
            </a:pPr>
            <a:r>
              <a:rPr lang="en-US" sz="3266">
                <a:solidFill>
                  <a:srgbClr val="FFFFFF"/>
                </a:solidFill>
                <a:latin typeface="Livvic"/>
              </a:rPr>
              <a:t>Artinya: </a:t>
            </a:r>
          </a:p>
          <a:p>
            <a:pPr algn="just">
              <a:lnSpc>
                <a:spcPts val="4571"/>
              </a:lnSpc>
            </a:pPr>
            <a:r>
              <a:rPr lang="en-US" sz="3266">
                <a:solidFill>
                  <a:srgbClr val="FFFFFF"/>
                </a:solidFill>
                <a:latin typeface="Livvic"/>
              </a:rPr>
              <a:t>"Ya Allah, tambahkanlah aku ilmu dan berikanlah aku rizqi akan kepahaman"</a:t>
            </a:r>
          </a:p>
        </p:txBody>
      </p:sp>
      <p:pic>
        <p:nvPicPr>
          <p:cNvPr id="21" name="Picture 20">
            <a:hlinkClick r:id="rId7" action="ppaction://hlinksldjump"/>
            <a:extLst>
              <a:ext uri="{FF2B5EF4-FFF2-40B4-BE49-F238E27FC236}">
                <a16:creationId xmlns:a16="http://schemas.microsoft.com/office/drawing/2014/main" id="{37D566D8-44F6-1528-83D7-9E3C58A30B69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366"/>
          <a:stretch/>
        </p:blipFill>
        <p:spPr>
          <a:xfrm>
            <a:off x="3766783" y="16009513"/>
            <a:ext cx="2748319" cy="2278487"/>
          </a:xfrm>
          <a:prstGeom prst="rect">
            <a:avLst/>
          </a:prstGeom>
        </p:spPr>
      </p:pic>
      <p:pic>
        <p:nvPicPr>
          <p:cNvPr id="23" name="Picture 22">
            <a:hlinkClick r:id="rId9" action="ppaction://hlinksldjump"/>
            <a:extLst>
              <a:ext uri="{FF2B5EF4-FFF2-40B4-BE49-F238E27FC236}">
                <a16:creationId xmlns:a16="http://schemas.microsoft.com/office/drawing/2014/main" id="{B26EBFCD-901A-C226-FCE0-592F0446DE98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257"/>
          <a:stretch/>
        </p:blipFill>
        <p:spPr>
          <a:xfrm flipH="1">
            <a:off x="-102475" y="15833360"/>
            <a:ext cx="2502775" cy="230224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 b="232"/>
          <a:stretch>
            <a:fillRect/>
          </a:stretch>
        </p:blipFill>
        <p:spPr>
          <a:xfrm rot="-10686822">
            <a:off x="4744194" y="15799981"/>
            <a:ext cx="9199279" cy="419821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 b="232"/>
          <a:stretch>
            <a:fillRect/>
          </a:stretch>
        </p:blipFill>
        <p:spPr>
          <a:xfrm rot="-10686822">
            <a:off x="-1641406" y="15799980"/>
            <a:ext cx="9199279" cy="419821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-10800000">
            <a:off x="38100" y="0"/>
            <a:ext cx="2748318" cy="2748318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 rot="-10800000">
            <a:off x="7525758" y="0"/>
            <a:ext cx="2748318" cy="2748318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2514109" y="4290748"/>
            <a:ext cx="5590858" cy="5087681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rcRect r="49"/>
          <a:stretch>
            <a:fillRect/>
          </a:stretch>
        </p:blipFill>
        <p:spPr>
          <a:xfrm>
            <a:off x="1355896" y="2474147"/>
            <a:ext cx="3204674" cy="2515669"/>
          </a:xfrm>
          <a:prstGeom prst="rect">
            <a:avLst/>
          </a:prstGeom>
        </p:spPr>
      </p:pic>
      <p:grpSp>
        <p:nvGrpSpPr>
          <p:cNvPr id="17" name="Group 11">
            <a:extLst>
              <a:ext uri="{FF2B5EF4-FFF2-40B4-BE49-F238E27FC236}">
                <a16:creationId xmlns:a16="http://schemas.microsoft.com/office/drawing/2014/main" id="{4CED9CDD-8A9B-42A1-A59F-9A49F0F01023}"/>
              </a:ext>
            </a:extLst>
          </p:cNvPr>
          <p:cNvGrpSpPr/>
          <p:nvPr/>
        </p:nvGrpSpPr>
        <p:grpSpPr>
          <a:xfrm>
            <a:off x="1333500" y="8499489"/>
            <a:ext cx="7952054" cy="2948496"/>
            <a:chOff x="0" y="0"/>
            <a:chExt cx="14009080" cy="3509324"/>
          </a:xfrm>
        </p:grpSpPr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5FCCBD04-3EFA-4AD9-8D2C-8930E2ACF631}"/>
                </a:ext>
              </a:extLst>
            </p:cNvPr>
            <p:cNvSpPr/>
            <p:nvPr/>
          </p:nvSpPr>
          <p:spPr>
            <a:xfrm>
              <a:off x="0" y="0"/>
              <a:ext cx="14009117" cy="3509264"/>
            </a:xfrm>
            <a:prstGeom prst="roundRect">
              <a:avLst/>
            </a:prstGeom>
            <a:solidFill>
              <a:srgbClr val="EFCEAD"/>
            </a:solidFill>
          </p:spPr>
        </p:sp>
      </p:grpSp>
      <p:sp>
        <p:nvSpPr>
          <p:cNvPr id="13" name="TextBox 13"/>
          <p:cNvSpPr txBox="1"/>
          <p:nvPr/>
        </p:nvSpPr>
        <p:spPr>
          <a:xfrm>
            <a:off x="2064744" y="8579615"/>
            <a:ext cx="6603055" cy="27594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25"/>
              </a:lnSpc>
            </a:pPr>
            <a:r>
              <a:rPr lang="en-US" sz="3089" b="1" dirty="0">
                <a:solidFill>
                  <a:srgbClr val="F62188"/>
                </a:solidFill>
                <a:latin typeface="Livvic" panose="020B0604020202020204" charset="0"/>
              </a:rPr>
              <a:t>BAGAIMANA TEMAN-TEMAN. APAKAH SUDAH HAFAL SEMUA DO'ANYA?</a:t>
            </a:r>
          </a:p>
          <a:p>
            <a:pPr algn="ctr">
              <a:lnSpc>
                <a:spcPts val="4325"/>
              </a:lnSpc>
            </a:pPr>
            <a:r>
              <a:rPr lang="en-US" sz="3089" b="1" dirty="0">
                <a:solidFill>
                  <a:srgbClr val="F62188"/>
                </a:solidFill>
                <a:latin typeface="Livvic" panose="020B0604020202020204" charset="0"/>
              </a:rPr>
              <a:t>KALAU SUDAH, AYO KERJAKAN SOAL LATIHAN YAA</a:t>
            </a:r>
          </a:p>
        </p:txBody>
      </p:sp>
      <p:pic>
        <p:nvPicPr>
          <p:cNvPr id="10" name="Picture 9">
            <a:hlinkClick r:id="rId9" action="ppaction://hlinksldjump"/>
            <a:extLst>
              <a:ext uri="{FF2B5EF4-FFF2-40B4-BE49-F238E27FC236}">
                <a16:creationId xmlns:a16="http://schemas.microsoft.com/office/drawing/2014/main" id="{3415C493-2B48-DE00-6A70-F2495B65C106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366"/>
          <a:stretch/>
        </p:blipFill>
        <p:spPr>
          <a:xfrm>
            <a:off x="4054903" y="16126031"/>
            <a:ext cx="2622739" cy="2174375"/>
          </a:xfrm>
          <a:prstGeom prst="rect">
            <a:avLst/>
          </a:prstGeom>
          <a:ln>
            <a:noFill/>
          </a:ln>
        </p:spPr>
      </p:pic>
      <p:pic>
        <p:nvPicPr>
          <p:cNvPr id="19" name="Picture 18">
            <a:hlinkClick r:id="rId11" action="ppaction://hlinksldjump"/>
            <a:extLst>
              <a:ext uri="{FF2B5EF4-FFF2-40B4-BE49-F238E27FC236}">
                <a16:creationId xmlns:a16="http://schemas.microsoft.com/office/drawing/2014/main" id="{107A51B7-3F69-3B97-A7B0-5806A5F69E2B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816"/>
          <a:stretch/>
        </p:blipFill>
        <p:spPr>
          <a:xfrm>
            <a:off x="3687521" y="12115801"/>
            <a:ext cx="3244035" cy="2490503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4"/>
          <a:srcRect l="25273" t="5699" r="38240" b="1583"/>
          <a:stretch>
            <a:fillRect/>
          </a:stretch>
        </p:blipFill>
        <p:spPr>
          <a:xfrm>
            <a:off x="-1" y="0"/>
            <a:ext cx="10287001" cy="182880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3578739" y="3484535"/>
            <a:ext cx="5120597" cy="35411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127"/>
              </a:lnSpc>
            </a:pPr>
            <a:r>
              <a:rPr lang="en-US" sz="19377" dirty="0">
                <a:solidFill>
                  <a:srgbClr val="744C24"/>
                </a:solidFill>
                <a:latin typeface="Caitlin"/>
              </a:rPr>
              <a:t>Latihan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rcRect b="18"/>
          <a:stretch>
            <a:fillRect/>
          </a:stretch>
        </p:blipFill>
        <p:spPr>
          <a:xfrm rot="-1298693">
            <a:off x="1911111" y="4234424"/>
            <a:ext cx="2237292" cy="2167376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1637489" y="8067816"/>
            <a:ext cx="7150192" cy="568936"/>
            <a:chOff x="0" y="0"/>
            <a:chExt cx="14009080" cy="111469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4009117" cy="1114679"/>
            </a:xfrm>
            <a:custGeom>
              <a:avLst/>
              <a:gdLst/>
              <a:ahLst/>
              <a:cxnLst/>
              <a:rect l="l" t="t" r="r" b="b"/>
              <a:pathLst>
                <a:path w="14009117" h="1114679">
                  <a:moveTo>
                    <a:pt x="13799058" y="1114679"/>
                  </a:moveTo>
                  <a:lnTo>
                    <a:pt x="210058" y="1114679"/>
                  </a:lnTo>
                  <a:cubicBezTo>
                    <a:pt x="94361" y="1114679"/>
                    <a:pt x="0" y="1020318"/>
                    <a:pt x="0" y="904621"/>
                  </a:cubicBezTo>
                  <a:lnTo>
                    <a:pt x="0" y="210058"/>
                  </a:lnTo>
                  <a:cubicBezTo>
                    <a:pt x="0" y="94361"/>
                    <a:pt x="94361" y="0"/>
                    <a:pt x="210058" y="0"/>
                  </a:cubicBezTo>
                  <a:lnTo>
                    <a:pt x="13799058" y="0"/>
                  </a:lnTo>
                  <a:cubicBezTo>
                    <a:pt x="13914755" y="0"/>
                    <a:pt x="14009117" y="94361"/>
                    <a:pt x="14009117" y="210058"/>
                  </a:cubicBezTo>
                  <a:lnTo>
                    <a:pt x="14009117" y="904621"/>
                  </a:lnTo>
                  <a:cubicBezTo>
                    <a:pt x="14009117" y="1020318"/>
                    <a:pt x="13914755" y="1114679"/>
                    <a:pt x="13799058" y="1114679"/>
                  </a:cubicBezTo>
                  <a:close/>
                </a:path>
              </a:pathLst>
            </a:custGeom>
            <a:solidFill>
              <a:srgbClr val="EFCEAD"/>
            </a:solidFill>
          </p:spPr>
        </p:sp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6"/>
          <a:srcRect r="51"/>
          <a:stretch>
            <a:fillRect/>
          </a:stretch>
        </p:blipFill>
        <p:spPr>
          <a:xfrm rot="3511540">
            <a:off x="7405038" y="-382659"/>
            <a:ext cx="4133602" cy="3456725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7"/>
          <a:srcRect r="50"/>
          <a:stretch>
            <a:fillRect/>
          </a:stretch>
        </p:blipFill>
        <p:spPr>
          <a:xfrm rot="6945243">
            <a:off x="-895540" y="1914630"/>
            <a:ext cx="3408892" cy="1970959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8"/>
          <a:srcRect r="21"/>
          <a:stretch>
            <a:fillRect/>
          </a:stretch>
        </p:blipFill>
        <p:spPr>
          <a:xfrm>
            <a:off x="675169" y="6845604"/>
            <a:ext cx="915102" cy="79957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9"/>
          <a:srcRect r="49"/>
          <a:stretch>
            <a:fillRect/>
          </a:stretch>
        </p:blipFill>
        <p:spPr>
          <a:xfrm>
            <a:off x="548982" y="15458882"/>
            <a:ext cx="3029757" cy="2295271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1736831" y="8068730"/>
            <a:ext cx="7109066" cy="63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50"/>
              </a:lnSpc>
            </a:pPr>
            <a:r>
              <a:rPr lang="en-US" sz="3606" dirty="0">
                <a:solidFill>
                  <a:srgbClr val="744C24"/>
                </a:solidFill>
                <a:latin typeface="Garet Bold"/>
              </a:rPr>
              <a:t>APA ITU DO'A?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6683481" y="794693"/>
            <a:ext cx="5576715" cy="1011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30"/>
              </a:lnSpc>
            </a:pPr>
            <a:r>
              <a:rPr lang="en-US" sz="8588">
                <a:solidFill>
                  <a:srgbClr val="FFFAEF"/>
                </a:solidFill>
                <a:latin typeface="CS Gordon Serif"/>
              </a:rPr>
              <a:t>1</a:t>
            </a:r>
          </a:p>
        </p:txBody>
      </p:sp>
      <p:pic>
        <p:nvPicPr>
          <p:cNvPr id="36" name="Picture 35">
            <a:hlinkClick r:id="rId10" action="ppaction://hlinksldjump"/>
            <a:extLst>
              <a:ext uri="{FF2B5EF4-FFF2-40B4-BE49-F238E27FC236}">
                <a16:creationId xmlns:a16="http://schemas.microsoft.com/office/drawing/2014/main" id="{678D1186-288C-97BB-207A-140DEDAAEEC4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750" y="9296400"/>
            <a:ext cx="3970751" cy="1737377"/>
          </a:xfrm>
          <a:prstGeom prst="rect">
            <a:avLst/>
          </a:prstGeom>
        </p:spPr>
      </p:pic>
      <p:pic>
        <p:nvPicPr>
          <p:cNvPr id="38" name="Picture 37">
            <a:hlinkClick r:id="rId12" action="ppaction://hlinksldjump"/>
            <a:extLst>
              <a:ext uri="{FF2B5EF4-FFF2-40B4-BE49-F238E27FC236}">
                <a16:creationId xmlns:a16="http://schemas.microsoft.com/office/drawing/2014/main" id="{4BF659C5-A50F-3484-03A0-1996355F1AB5}"/>
              </a:ext>
            </a:extLst>
          </p:cNvPr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3858" y="9296402"/>
            <a:ext cx="3967980" cy="1665333"/>
          </a:xfrm>
          <a:prstGeom prst="rect">
            <a:avLst/>
          </a:prstGeom>
        </p:spPr>
      </p:pic>
      <p:pic>
        <p:nvPicPr>
          <p:cNvPr id="40" name="Picture 39">
            <a:hlinkClick r:id="rId12" action="ppaction://hlinksldjump"/>
            <a:extLst>
              <a:ext uri="{FF2B5EF4-FFF2-40B4-BE49-F238E27FC236}">
                <a16:creationId xmlns:a16="http://schemas.microsoft.com/office/drawing/2014/main" id="{9C100C38-D72D-6283-E9CD-46BC57CE1288}"/>
              </a:ext>
            </a:extLst>
          </p:cNvPr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4186" y="11347357"/>
            <a:ext cx="3970751" cy="1767857"/>
          </a:xfrm>
          <a:prstGeom prst="rect">
            <a:avLst/>
          </a:prstGeom>
        </p:spPr>
      </p:pic>
      <p:pic>
        <p:nvPicPr>
          <p:cNvPr id="42" name="Picture 41">
            <a:hlinkClick r:id="rId12" action="ppaction://hlinksldjump"/>
            <a:extLst>
              <a:ext uri="{FF2B5EF4-FFF2-40B4-BE49-F238E27FC236}">
                <a16:creationId xmlns:a16="http://schemas.microsoft.com/office/drawing/2014/main" id="{EF296D3C-210D-3613-91BE-BB556CD54D8A}"/>
              </a:ext>
            </a:extLst>
          </p:cNvPr>
          <p:cNvPicPr>
            <a:picLocks noChangeAspect="1"/>
          </p:cNvPicPr>
          <p:nvPr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5785" y="11347355"/>
            <a:ext cx="3967980" cy="1604372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8"/>
          <a:srcRect r="21"/>
          <a:stretch>
            <a:fillRect/>
          </a:stretch>
        </p:blipFill>
        <p:spPr>
          <a:xfrm>
            <a:off x="8699336" y="11785002"/>
            <a:ext cx="915102" cy="799570"/>
          </a:xfrm>
          <a:prstGeom prst="rect">
            <a:avLst/>
          </a:prstGeom>
        </p:spPr>
      </p:pic>
      <p:pic>
        <p:nvPicPr>
          <p:cNvPr id="43" name="Picture 42">
            <a:hlinkClick r:id="rId16" action="ppaction://hlinksldjump"/>
            <a:extLst>
              <a:ext uri="{FF2B5EF4-FFF2-40B4-BE49-F238E27FC236}">
                <a16:creationId xmlns:a16="http://schemas.microsoft.com/office/drawing/2014/main" id="{B4396F9E-1E2F-C185-8E89-C584E01A2059}"/>
              </a:ext>
            </a:extLst>
          </p:cNvPr>
          <p:cNvPicPr>
            <a:picLocks noChangeAspect="1"/>
          </p:cNvPicPr>
          <p:nvPr/>
        </p:nvPicPr>
        <p:blipFill rotWithShape="1">
          <a:blip r:embed="rId1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366"/>
          <a:stretch/>
        </p:blipFill>
        <p:spPr>
          <a:xfrm>
            <a:off x="7387967" y="15697201"/>
            <a:ext cx="2622739" cy="2174375"/>
          </a:xfrm>
          <a:prstGeom prst="rect">
            <a:avLst/>
          </a:prstGeom>
          <a:ln>
            <a:noFill/>
          </a:ln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 b="232"/>
          <a:stretch>
            <a:fillRect/>
          </a:stretch>
        </p:blipFill>
        <p:spPr>
          <a:xfrm rot="-10686822">
            <a:off x="5029409" y="16661098"/>
            <a:ext cx="9199279" cy="419821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 b="232"/>
          <a:stretch>
            <a:fillRect/>
          </a:stretch>
        </p:blipFill>
        <p:spPr>
          <a:xfrm rot="-10686822">
            <a:off x="-1904767" y="16943603"/>
            <a:ext cx="9199279" cy="419821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-10800000">
            <a:off x="7546507" y="17087"/>
            <a:ext cx="2748318" cy="2748318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 rot="-10800000">
            <a:off x="-53445" y="-46478"/>
            <a:ext cx="2748318" cy="2748318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7636B9C9-B799-0E3B-7945-95DCD7868137}"/>
              </a:ext>
            </a:extLst>
          </p:cNvPr>
          <p:cNvSpPr txBox="1"/>
          <p:nvPr/>
        </p:nvSpPr>
        <p:spPr>
          <a:xfrm>
            <a:off x="114300" y="1523160"/>
            <a:ext cx="10058400" cy="14732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/>
                </a:solidFill>
                <a:latin typeface="More Sugar" panose="020B0604020202020204" charset="0"/>
              </a:rPr>
              <a:t>MENU UTAMA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787530AB-4C87-358C-E8ED-1AF31BA7E941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9283" y="1992316"/>
            <a:ext cx="2385756" cy="4241345"/>
          </a:xfrm>
          <a:prstGeom prst="rect">
            <a:avLst/>
          </a:prstGeom>
        </p:spPr>
      </p:pic>
      <p:pic>
        <p:nvPicPr>
          <p:cNvPr id="51" name="Picture 50">
            <a:hlinkClick r:id="rId8" action="ppaction://hlinksldjump"/>
            <a:extLst>
              <a:ext uri="{FF2B5EF4-FFF2-40B4-BE49-F238E27FC236}">
                <a16:creationId xmlns:a16="http://schemas.microsoft.com/office/drawing/2014/main" id="{8ED511A7-243D-CCBE-548B-E90B5DEB6767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0020" y="12716408"/>
            <a:ext cx="5179866" cy="2139673"/>
          </a:xfrm>
          <a:prstGeom prst="rect">
            <a:avLst/>
          </a:prstGeom>
        </p:spPr>
      </p:pic>
      <p:pic>
        <p:nvPicPr>
          <p:cNvPr id="49" name="Picture 48">
            <a:hlinkClick r:id="rId10" action="ppaction://hlinksldjump"/>
            <a:extLst>
              <a:ext uri="{FF2B5EF4-FFF2-40B4-BE49-F238E27FC236}">
                <a16:creationId xmlns:a16="http://schemas.microsoft.com/office/drawing/2014/main" id="{DC671309-D062-F59D-4610-961473E8B0AD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0020" y="10194429"/>
            <a:ext cx="5179866" cy="2139673"/>
          </a:xfrm>
          <a:prstGeom prst="rect">
            <a:avLst/>
          </a:prstGeom>
        </p:spPr>
      </p:pic>
      <p:pic>
        <p:nvPicPr>
          <p:cNvPr id="43" name="Picture 42">
            <a:hlinkClick r:id="rId12" action="ppaction://hlinksldjump"/>
            <a:extLst>
              <a:ext uri="{FF2B5EF4-FFF2-40B4-BE49-F238E27FC236}">
                <a16:creationId xmlns:a16="http://schemas.microsoft.com/office/drawing/2014/main" id="{6976077A-F4EC-33DE-635D-6FDCB1D3F5D0}"/>
              </a:ext>
            </a:extLst>
          </p:cNvPr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0020" y="7674958"/>
            <a:ext cx="5179866" cy="2137164"/>
          </a:xfrm>
          <a:prstGeom prst="rect">
            <a:avLst/>
          </a:prstGeom>
        </p:spPr>
      </p:pic>
      <p:pic>
        <p:nvPicPr>
          <p:cNvPr id="22" name="Picture 21">
            <a:hlinkClick r:id="rId14" action="ppaction://hlinksldjump"/>
            <a:extLst>
              <a:ext uri="{FF2B5EF4-FFF2-40B4-BE49-F238E27FC236}">
                <a16:creationId xmlns:a16="http://schemas.microsoft.com/office/drawing/2014/main" id="{21BCC811-5886-CC29-B7D5-9C5902E7A1F1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366"/>
          <a:stretch/>
        </p:blipFill>
        <p:spPr>
          <a:xfrm>
            <a:off x="3945742" y="15101923"/>
            <a:ext cx="2395516" cy="1985996"/>
          </a:xfrm>
          <a:prstGeom prst="rect">
            <a:avLst/>
          </a:prstGeom>
        </p:spPr>
      </p:pic>
      <p:pic>
        <p:nvPicPr>
          <p:cNvPr id="41" name="Picture 40">
            <a:hlinkClick r:id="rId16" action="ppaction://hlinksldjump"/>
            <a:extLst>
              <a:ext uri="{FF2B5EF4-FFF2-40B4-BE49-F238E27FC236}">
                <a16:creationId xmlns:a16="http://schemas.microsoft.com/office/drawing/2014/main" id="{A0483AFA-411D-04E8-23CC-257118119BD6}"/>
              </a:ext>
            </a:extLst>
          </p:cNvPr>
          <p:cNvPicPr>
            <a:picLocks noChangeAspect="1"/>
          </p:cNvPicPr>
          <p:nvPr/>
        </p:nvPicPr>
        <p:blipFill>
          <a:blip r:embed="rId1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0020" y="5152979"/>
            <a:ext cx="5179866" cy="2139672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3687C775-E999-5A3E-86C4-10430D8C32F3}"/>
              </a:ext>
            </a:extLst>
          </p:cNvPr>
          <p:cNvPicPr>
            <a:picLocks noChangeAspect="1"/>
          </p:cNvPicPr>
          <p:nvPr/>
        </p:nvPicPr>
        <p:blipFill rotWithShape="1">
          <a:blip r:embed="rId1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799" b="18956"/>
          <a:stretch/>
        </p:blipFill>
        <p:spPr>
          <a:xfrm>
            <a:off x="6510577" y="6578640"/>
            <a:ext cx="2071859" cy="1961188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FC0F422E-14A0-7FA0-21C6-E6ECF17CECA3}"/>
              </a:ext>
            </a:extLst>
          </p:cNvPr>
          <p:cNvPicPr>
            <a:picLocks noChangeAspect="1"/>
          </p:cNvPicPr>
          <p:nvPr/>
        </p:nvPicPr>
        <p:blipFill rotWithShape="1">
          <a:blip r:embed="rId1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421" b="25669"/>
          <a:stretch/>
        </p:blipFill>
        <p:spPr>
          <a:xfrm rot="20893744">
            <a:off x="965055" y="9298544"/>
            <a:ext cx="3520890" cy="2059943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A9F3A128-D0D2-AF6F-9E7E-36A7ABC95BC9}"/>
              </a:ext>
            </a:extLst>
          </p:cNvPr>
          <p:cNvPicPr>
            <a:picLocks noChangeAspect="1"/>
          </p:cNvPicPr>
          <p:nvPr/>
        </p:nvPicPr>
        <p:blipFill rotWithShape="1">
          <a:blip r:embed="rId2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946" b="19996"/>
          <a:stretch/>
        </p:blipFill>
        <p:spPr>
          <a:xfrm>
            <a:off x="7021109" y="11519297"/>
            <a:ext cx="1968885" cy="2137164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 b="232"/>
          <a:stretch>
            <a:fillRect/>
          </a:stretch>
        </p:blipFill>
        <p:spPr>
          <a:xfrm rot="-10686822">
            <a:off x="4905304" y="16007460"/>
            <a:ext cx="9199279" cy="419821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 b="232"/>
          <a:stretch>
            <a:fillRect/>
          </a:stretch>
        </p:blipFill>
        <p:spPr>
          <a:xfrm rot="-10686822">
            <a:off x="-1783790" y="16061800"/>
            <a:ext cx="9199279" cy="419821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-10800000">
            <a:off x="38100" y="1"/>
            <a:ext cx="2748318" cy="2748318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 rot="-10800000">
            <a:off x="7576782" y="1"/>
            <a:ext cx="2748318" cy="2748318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rcRect r="5"/>
          <a:stretch>
            <a:fillRect/>
          </a:stretch>
        </p:blipFill>
        <p:spPr>
          <a:xfrm>
            <a:off x="2048528" y="6591831"/>
            <a:ext cx="6173762" cy="5317152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305771" y="3104937"/>
            <a:ext cx="5659282" cy="3086881"/>
            <a:chOff x="0" y="0"/>
            <a:chExt cx="11088001" cy="60480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1087989" cy="6047994"/>
            </a:xfrm>
            <a:custGeom>
              <a:avLst/>
              <a:gdLst/>
              <a:ahLst/>
              <a:cxnLst/>
              <a:rect l="l" t="t" r="r" b="b"/>
              <a:pathLst>
                <a:path w="11087989" h="6047994">
                  <a:moveTo>
                    <a:pt x="512572" y="0"/>
                  </a:moveTo>
                  <a:lnTo>
                    <a:pt x="10575417" y="0"/>
                  </a:lnTo>
                  <a:cubicBezTo>
                    <a:pt x="10711435" y="0"/>
                    <a:pt x="10841736" y="53975"/>
                    <a:pt x="10937875" y="150114"/>
                  </a:cubicBezTo>
                  <a:cubicBezTo>
                    <a:pt x="11034014" y="246253"/>
                    <a:pt x="11087989" y="376682"/>
                    <a:pt x="11087989" y="512572"/>
                  </a:cubicBezTo>
                  <a:lnTo>
                    <a:pt x="11087989" y="5535422"/>
                  </a:lnTo>
                  <a:cubicBezTo>
                    <a:pt x="11087989" y="5671439"/>
                    <a:pt x="11034014" y="5801741"/>
                    <a:pt x="10937875" y="5897880"/>
                  </a:cubicBezTo>
                  <a:cubicBezTo>
                    <a:pt x="10841737" y="5994019"/>
                    <a:pt x="10711307" y="6047994"/>
                    <a:pt x="10575417" y="6047994"/>
                  </a:cubicBezTo>
                  <a:lnTo>
                    <a:pt x="512572" y="6047994"/>
                  </a:lnTo>
                  <a:cubicBezTo>
                    <a:pt x="376555" y="6047994"/>
                    <a:pt x="246253" y="5994019"/>
                    <a:pt x="150114" y="5897880"/>
                  </a:cubicBezTo>
                  <a:cubicBezTo>
                    <a:pt x="53975" y="5801741"/>
                    <a:pt x="0" y="5671312"/>
                    <a:pt x="0" y="5535422"/>
                  </a:cubicBezTo>
                  <a:lnTo>
                    <a:pt x="0" y="512572"/>
                  </a:lnTo>
                  <a:cubicBezTo>
                    <a:pt x="0" y="376682"/>
                    <a:pt x="53975" y="246253"/>
                    <a:pt x="150114" y="150114"/>
                  </a:cubicBezTo>
                  <a:cubicBezTo>
                    <a:pt x="246253" y="53975"/>
                    <a:pt x="376682" y="0"/>
                    <a:pt x="512572" y="0"/>
                  </a:cubicBezTo>
                  <a:close/>
                </a:path>
              </a:pathLst>
            </a:custGeom>
            <a:solidFill>
              <a:srgbClr val="EFA397"/>
            </a:solidFill>
          </p:spPr>
        </p:sp>
      </p:grpSp>
      <p:sp>
        <p:nvSpPr>
          <p:cNvPr id="12" name="TextBox 12"/>
          <p:cNvSpPr txBox="1"/>
          <p:nvPr/>
        </p:nvSpPr>
        <p:spPr>
          <a:xfrm>
            <a:off x="2391091" y="3515587"/>
            <a:ext cx="5590140" cy="20582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62"/>
              </a:lnSpc>
            </a:pPr>
            <a:r>
              <a:rPr lang="en-US" sz="2953" spc="410" dirty="0">
                <a:solidFill>
                  <a:srgbClr val="FFFFFF"/>
                </a:solidFill>
                <a:latin typeface="More Sugar Bold"/>
              </a:rPr>
              <a:t>YAAH JAWABANNYA BELUM TEPAT. </a:t>
            </a:r>
          </a:p>
          <a:p>
            <a:pPr algn="ctr">
              <a:lnSpc>
                <a:spcPts val="5462"/>
              </a:lnSpc>
            </a:pPr>
            <a:r>
              <a:rPr lang="en-US" sz="2953" spc="410" dirty="0">
                <a:solidFill>
                  <a:srgbClr val="FFFFFF"/>
                </a:solidFill>
                <a:latin typeface="More Sugar Bold"/>
              </a:rPr>
              <a:t>AYOO COBA LAGII!</a:t>
            </a:r>
          </a:p>
        </p:txBody>
      </p:sp>
      <p:pic>
        <p:nvPicPr>
          <p:cNvPr id="68" name="Picture 67">
            <a:hlinkClick r:id="rId8" action="ppaction://hlinksldjump"/>
            <a:extLst>
              <a:ext uri="{FF2B5EF4-FFF2-40B4-BE49-F238E27FC236}">
                <a16:creationId xmlns:a16="http://schemas.microsoft.com/office/drawing/2014/main" id="{292687AE-9401-DC06-9617-B7F3CE864945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0132" y="12649201"/>
            <a:ext cx="6592057" cy="1474138"/>
          </a:xfrm>
          <a:prstGeom prst="rect">
            <a:avLst/>
          </a:prstGeom>
        </p:spPr>
      </p:pic>
      <p:pic>
        <p:nvPicPr>
          <p:cNvPr id="3" name="Picture 2">
            <a:hlinkClick r:id="rId10" action="ppaction://hlinksldjump"/>
            <a:extLst>
              <a:ext uri="{FF2B5EF4-FFF2-40B4-BE49-F238E27FC236}">
                <a16:creationId xmlns:a16="http://schemas.microsoft.com/office/drawing/2014/main" id="{27F55970-53B5-9B7C-52D8-50557F4B4317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366"/>
          <a:stretch/>
        </p:blipFill>
        <p:spPr>
          <a:xfrm>
            <a:off x="320460" y="16109132"/>
            <a:ext cx="2622739" cy="2174375"/>
          </a:xfrm>
          <a:prstGeom prst="rect">
            <a:avLst/>
          </a:prstGeom>
          <a:ln>
            <a:noFill/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59750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 b="232"/>
          <a:stretch>
            <a:fillRect/>
          </a:stretch>
        </p:blipFill>
        <p:spPr>
          <a:xfrm rot="-10686822">
            <a:off x="4600502" y="15899176"/>
            <a:ext cx="9199279" cy="419821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 b="232"/>
          <a:stretch>
            <a:fillRect/>
          </a:stretch>
        </p:blipFill>
        <p:spPr>
          <a:xfrm rot="-10686822">
            <a:off x="-1487942" y="15899175"/>
            <a:ext cx="9199279" cy="419821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-10800000">
            <a:off x="0" y="0"/>
            <a:ext cx="2748318" cy="2748318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 rot="-10800000">
            <a:off x="7541285" y="0"/>
            <a:ext cx="2748318" cy="2748318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1714502" y="2932920"/>
            <a:ext cx="6847731" cy="3086881"/>
            <a:chOff x="0" y="0"/>
            <a:chExt cx="11088001" cy="60480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1087989" cy="6047994"/>
            </a:xfrm>
            <a:custGeom>
              <a:avLst/>
              <a:gdLst/>
              <a:ahLst/>
              <a:cxnLst/>
              <a:rect l="l" t="t" r="r" b="b"/>
              <a:pathLst>
                <a:path w="11087989" h="6047994">
                  <a:moveTo>
                    <a:pt x="512572" y="0"/>
                  </a:moveTo>
                  <a:lnTo>
                    <a:pt x="10575417" y="0"/>
                  </a:lnTo>
                  <a:cubicBezTo>
                    <a:pt x="10711435" y="0"/>
                    <a:pt x="10841736" y="53975"/>
                    <a:pt x="10937875" y="150114"/>
                  </a:cubicBezTo>
                  <a:cubicBezTo>
                    <a:pt x="11034014" y="246253"/>
                    <a:pt x="11087989" y="376682"/>
                    <a:pt x="11087989" y="512572"/>
                  </a:cubicBezTo>
                  <a:lnTo>
                    <a:pt x="11087989" y="5535422"/>
                  </a:lnTo>
                  <a:cubicBezTo>
                    <a:pt x="11087989" y="5671439"/>
                    <a:pt x="11034014" y="5801741"/>
                    <a:pt x="10937875" y="5897880"/>
                  </a:cubicBezTo>
                  <a:cubicBezTo>
                    <a:pt x="10841737" y="5994019"/>
                    <a:pt x="10711307" y="6047994"/>
                    <a:pt x="10575417" y="6047994"/>
                  </a:cubicBezTo>
                  <a:lnTo>
                    <a:pt x="512572" y="6047994"/>
                  </a:lnTo>
                  <a:cubicBezTo>
                    <a:pt x="376555" y="6047994"/>
                    <a:pt x="246253" y="5994019"/>
                    <a:pt x="150114" y="5897880"/>
                  </a:cubicBezTo>
                  <a:cubicBezTo>
                    <a:pt x="53975" y="5801741"/>
                    <a:pt x="0" y="5671312"/>
                    <a:pt x="0" y="5535422"/>
                  </a:cubicBezTo>
                  <a:lnTo>
                    <a:pt x="0" y="512572"/>
                  </a:lnTo>
                  <a:cubicBezTo>
                    <a:pt x="0" y="376682"/>
                    <a:pt x="53975" y="246253"/>
                    <a:pt x="150114" y="150114"/>
                  </a:cubicBezTo>
                  <a:cubicBezTo>
                    <a:pt x="246253" y="53975"/>
                    <a:pt x="376682" y="0"/>
                    <a:pt x="512572" y="0"/>
                  </a:cubicBezTo>
                  <a:close/>
                </a:path>
              </a:pathLst>
            </a:custGeom>
            <a:solidFill>
              <a:srgbClr val="EFA397"/>
            </a:solidFill>
          </p:spPr>
        </p:sp>
      </p:grpSp>
      <p:sp>
        <p:nvSpPr>
          <p:cNvPr id="11" name="TextBox 11"/>
          <p:cNvSpPr txBox="1"/>
          <p:nvPr/>
        </p:nvSpPr>
        <p:spPr>
          <a:xfrm>
            <a:off x="2337842" y="3085360"/>
            <a:ext cx="5585378" cy="27664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62"/>
              </a:lnSpc>
            </a:pPr>
            <a:r>
              <a:rPr lang="en-US" sz="2953" spc="410" dirty="0">
                <a:solidFill>
                  <a:srgbClr val="FFFFFF"/>
                </a:solidFill>
                <a:latin typeface="More Sugar Bold"/>
              </a:rPr>
              <a:t>YEAYY JAWABAN KAMU TEPAT SEKALI. AYO KERJAKAN SOAL BERIKUTNYA !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rcRect r="5"/>
          <a:stretch>
            <a:fillRect/>
          </a:stretch>
        </p:blipFill>
        <p:spPr>
          <a:xfrm>
            <a:off x="2122275" y="6201040"/>
            <a:ext cx="5843721" cy="6095146"/>
          </a:xfrm>
          <a:prstGeom prst="rect">
            <a:avLst/>
          </a:prstGeom>
        </p:spPr>
      </p:pic>
      <p:pic>
        <p:nvPicPr>
          <p:cNvPr id="17" name="Picture 16">
            <a:hlinkClick r:id="rId8" action="ppaction://hlinksldjump"/>
            <a:extLst>
              <a:ext uri="{FF2B5EF4-FFF2-40B4-BE49-F238E27FC236}">
                <a16:creationId xmlns:a16="http://schemas.microsoft.com/office/drawing/2014/main" id="{3027C780-E358-6E08-59C2-57C9A8FDC3FF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9989" y="12725402"/>
            <a:ext cx="6716749" cy="1524015"/>
          </a:xfrm>
          <a:prstGeom prst="rect">
            <a:avLst/>
          </a:prstGeom>
        </p:spPr>
      </p:pic>
      <p:pic>
        <p:nvPicPr>
          <p:cNvPr id="2" name="Picture 1">
            <a:hlinkClick r:id="rId10" action="ppaction://hlinksldjump"/>
            <a:extLst>
              <a:ext uri="{FF2B5EF4-FFF2-40B4-BE49-F238E27FC236}">
                <a16:creationId xmlns:a16="http://schemas.microsoft.com/office/drawing/2014/main" id="{0ED14BF1-FDC5-0A9B-C3C4-50160500AC46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366"/>
          <a:stretch/>
        </p:blipFill>
        <p:spPr>
          <a:xfrm>
            <a:off x="320460" y="16109132"/>
            <a:ext cx="2622739" cy="2174375"/>
          </a:xfrm>
          <a:prstGeom prst="rect">
            <a:avLst/>
          </a:prstGeom>
          <a:ln>
            <a:noFill/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36348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4"/>
          <a:srcRect l="25274" t="3402" r="36734" b="52"/>
          <a:stretch>
            <a:fillRect/>
          </a:stretch>
        </p:blipFill>
        <p:spPr>
          <a:xfrm>
            <a:off x="-1" y="0"/>
            <a:ext cx="10287001" cy="182880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3578739" y="3484535"/>
            <a:ext cx="5120597" cy="35411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127"/>
              </a:lnSpc>
            </a:pPr>
            <a:r>
              <a:rPr lang="en-US" sz="19377">
                <a:solidFill>
                  <a:srgbClr val="744C24"/>
                </a:solidFill>
                <a:latin typeface="Caitlin"/>
              </a:rPr>
              <a:t>Latihan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rcRect b="18"/>
          <a:stretch>
            <a:fillRect/>
          </a:stretch>
        </p:blipFill>
        <p:spPr>
          <a:xfrm rot="-1298693">
            <a:off x="1911111" y="4234424"/>
            <a:ext cx="2237292" cy="2167376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1637489" y="6845606"/>
            <a:ext cx="7150192" cy="1791149"/>
            <a:chOff x="0" y="0"/>
            <a:chExt cx="14009080" cy="3509324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4009117" cy="3509264"/>
            </a:xfrm>
            <a:custGeom>
              <a:avLst/>
              <a:gdLst/>
              <a:ahLst/>
              <a:cxnLst/>
              <a:rect l="l" t="t" r="r" b="b"/>
              <a:pathLst>
                <a:path w="14009117" h="3509264">
                  <a:moveTo>
                    <a:pt x="13799058" y="3509264"/>
                  </a:moveTo>
                  <a:lnTo>
                    <a:pt x="210058" y="3509264"/>
                  </a:lnTo>
                  <a:cubicBezTo>
                    <a:pt x="94361" y="3509264"/>
                    <a:pt x="0" y="3415030"/>
                    <a:pt x="0" y="3299206"/>
                  </a:cubicBezTo>
                  <a:lnTo>
                    <a:pt x="0" y="210058"/>
                  </a:lnTo>
                  <a:cubicBezTo>
                    <a:pt x="0" y="94361"/>
                    <a:pt x="94361" y="0"/>
                    <a:pt x="210058" y="0"/>
                  </a:cubicBezTo>
                  <a:lnTo>
                    <a:pt x="13799058" y="0"/>
                  </a:lnTo>
                  <a:cubicBezTo>
                    <a:pt x="13914755" y="0"/>
                    <a:pt x="14009117" y="94361"/>
                    <a:pt x="14009117" y="210058"/>
                  </a:cubicBezTo>
                  <a:lnTo>
                    <a:pt x="14009117" y="3299206"/>
                  </a:lnTo>
                  <a:cubicBezTo>
                    <a:pt x="14009117" y="3414903"/>
                    <a:pt x="13914755" y="3509264"/>
                    <a:pt x="13799058" y="3509264"/>
                  </a:cubicBezTo>
                  <a:close/>
                </a:path>
              </a:pathLst>
            </a:custGeom>
            <a:solidFill>
              <a:srgbClr val="EFCEAD"/>
            </a:solidFill>
          </p:spPr>
        </p:sp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6"/>
          <a:srcRect r="51"/>
          <a:stretch>
            <a:fillRect/>
          </a:stretch>
        </p:blipFill>
        <p:spPr>
          <a:xfrm rot="3511540">
            <a:off x="7547637" y="-537479"/>
            <a:ext cx="4133602" cy="3456725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7"/>
          <a:srcRect r="50"/>
          <a:stretch>
            <a:fillRect/>
          </a:stretch>
        </p:blipFill>
        <p:spPr>
          <a:xfrm rot="6945243">
            <a:off x="-895540" y="1914630"/>
            <a:ext cx="3408892" cy="1970959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8"/>
          <a:srcRect r="21"/>
          <a:stretch>
            <a:fillRect/>
          </a:stretch>
        </p:blipFill>
        <p:spPr>
          <a:xfrm>
            <a:off x="675169" y="6845604"/>
            <a:ext cx="915102" cy="79957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9"/>
          <a:srcRect r="49"/>
          <a:stretch>
            <a:fillRect/>
          </a:stretch>
        </p:blipFill>
        <p:spPr>
          <a:xfrm>
            <a:off x="249268" y="15654313"/>
            <a:ext cx="3029757" cy="2295271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0"/>
          <a:srcRect b="127"/>
          <a:stretch>
            <a:fillRect/>
          </a:stretch>
        </p:blipFill>
        <p:spPr>
          <a:xfrm>
            <a:off x="7454092" y="15689280"/>
            <a:ext cx="2879367" cy="2260303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2273768" y="7079054"/>
            <a:ext cx="5877630" cy="1081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67"/>
              </a:lnSpc>
            </a:pPr>
            <a:r>
              <a:rPr lang="en-US" sz="3048" spc="-29" dirty="0" err="1">
                <a:solidFill>
                  <a:srgbClr val="744C24"/>
                </a:solidFill>
                <a:cs typeface="Garet Bold"/>
              </a:rPr>
              <a:t>اَلْحَمْدُ</a:t>
            </a:r>
            <a:r>
              <a:rPr lang="en-US" sz="3048" spc="-29" dirty="0">
                <a:solidFill>
                  <a:srgbClr val="744C24"/>
                </a:solidFill>
                <a:latin typeface="Garet"/>
              </a:rPr>
              <a:t> </a:t>
            </a:r>
            <a:r>
              <a:rPr lang="en-US" sz="3048" spc="-29" dirty="0" err="1">
                <a:solidFill>
                  <a:srgbClr val="744C24"/>
                </a:solidFill>
                <a:cs typeface="Garet Bold"/>
              </a:rPr>
              <a:t>ِللهِ</a:t>
            </a:r>
            <a:r>
              <a:rPr lang="en-US" sz="3048" spc="-29" dirty="0">
                <a:solidFill>
                  <a:srgbClr val="744C24"/>
                </a:solidFill>
                <a:latin typeface="Garet"/>
              </a:rPr>
              <a:t> </a:t>
            </a:r>
            <a:r>
              <a:rPr lang="en-US" sz="3048" spc="-29" dirty="0" err="1">
                <a:solidFill>
                  <a:srgbClr val="744C24"/>
                </a:solidFill>
                <a:cs typeface="Garet Bold"/>
              </a:rPr>
              <a:t>الَّذِىْ</a:t>
            </a:r>
            <a:r>
              <a:rPr lang="en-US" sz="3048" spc="-29" dirty="0">
                <a:solidFill>
                  <a:srgbClr val="744C24"/>
                </a:solidFill>
                <a:latin typeface="Garet"/>
              </a:rPr>
              <a:t> </a:t>
            </a:r>
            <a:r>
              <a:rPr lang="en-US" sz="3048" spc="-29" dirty="0" err="1">
                <a:solidFill>
                  <a:srgbClr val="744C24"/>
                </a:solidFill>
                <a:cs typeface="Garet Bold"/>
              </a:rPr>
              <a:t>اَطْعَمَنَا</a:t>
            </a:r>
            <a:r>
              <a:rPr lang="en-US" sz="3048" spc="-29" dirty="0">
                <a:solidFill>
                  <a:srgbClr val="744C24"/>
                </a:solidFill>
                <a:latin typeface="Garet"/>
              </a:rPr>
              <a:t> </a:t>
            </a:r>
            <a:r>
              <a:rPr lang="en-US" sz="3048" spc="-29" dirty="0" err="1">
                <a:solidFill>
                  <a:srgbClr val="744C24"/>
                </a:solidFill>
                <a:cs typeface="Garet Bold"/>
              </a:rPr>
              <a:t>وَسَقَانَا</a:t>
            </a:r>
            <a:r>
              <a:rPr lang="en-US" sz="3048" spc="-29" dirty="0">
                <a:solidFill>
                  <a:srgbClr val="744C24"/>
                </a:solidFill>
                <a:latin typeface="Garet"/>
              </a:rPr>
              <a:t> </a:t>
            </a:r>
            <a:r>
              <a:rPr lang="en-US" sz="3048" spc="-29" dirty="0" err="1">
                <a:solidFill>
                  <a:srgbClr val="744C24"/>
                </a:solidFill>
                <a:cs typeface="Garet Bold"/>
              </a:rPr>
              <a:t>وَجَعَلَنَا</a:t>
            </a:r>
            <a:r>
              <a:rPr lang="en-US" sz="3048" spc="-29" dirty="0">
                <a:solidFill>
                  <a:srgbClr val="744C24"/>
                </a:solidFill>
                <a:latin typeface="Garet"/>
              </a:rPr>
              <a:t> </a:t>
            </a:r>
            <a:r>
              <a:rPr lang="en-US" sz="3048" spc="-29" dirty="0" err="1">
                <a:solidFill>
                  <a:srgbClr val="744C24"/>
                </a:solidFill>
                <a:cs typeface="Garet Bold"/>
              </a:rPr>
              <a:t>مُسْلِمِيْنَ</a:t>
            </a:r>
            <a:endParaRPr lang="en-US" sz="3048" spc="-29" dirty="0">
              <a:solidFill>
                <a:srgbClr val="744C24"/>
              </a:solidFill>
              <a:cs typeface="Garet Bold"/>
            </a:endParaRPr>
          </a:p>
          <a:p>
            <a:pPr algn="ctr">
              <a:lnSpc>
                <a:spcPts val="4267"/>
              </a:lnSpc>
            </a:pPr>
            <a:r>
              <a:rPr lang="en-US" sz="3048" spc="-29" dirty="0" err="1">
                <a:solidFill>
                  <a:srgbClr val="744C24"/>
                </a:solidFill>
                <a:latin typeface="Garet Bold"/>
              </a:rPr>
              <a:t>Do'a</a:t>
            </a:r>
            <a:r>
              <a:rPr lang="en-US" sz="3048" spc="-29" dirty="0">
                <a:solidFill>
                  <a:srgbClr val="744C24"/>
                </a:solidFill>
                <a:latin typeface="Garet Bold"/>
              </a:rPr>
              <a:t> </a:t>
            </a:r>
            <a:r>
              <a:rPr lang="en-US" sz="3048" spc="-29" dirty="0" err="1">
                <a:solidFill>
                  <a:srgbClr val="744C24"/>
                </a:solidFill>
                <a:latin typeface="Garet Bold"/>
              </a:rPr>
              <a:t>apakah</a:t>
            </a:r>
            <a:r>
              <a:rPr lang="en-US" sz="3048" spc="-29" dirty="0">
                <a:solidFill>
                  <a:srgbClr val="744C24"/>
                </a:solidFill>
                <a:latin typeface="Garet Bold"/>
              </a:rPr>
              <a:t> ini?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6826081" y="736294"/>
            <a:ext cx="5576715" cy="1011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30"/>
              </a:lnSpc>
            </a:pPr>
            <a:r>
              <a:rPr lang="en-US" sz="8588">
                <a:solidFill>
                  <a:srgbClr val="FFFAEF"/>
                </a:solidFill>
                <a:latin typeface="CS Gordon Serif"/>
              </a:rPr>
              <a:t>2</a:t>
            </a:r>
          </a:p>
        </p:txBody>
      </p:sp>
      <p:pic>
        <p:nvPicPr>
          <p:cNvPr id="28" name="Picture 27">
            <a:hlinkClick r:id="rId11" action="ppaction://hlinksldjump"/>
            <a:extLst>
              <a:ext uri="{FF2B5EF4-FFF2-40B4-BE49-F238E27FC236}">
                <a16:creationId xmlns:a16="http://schemas.microsoft.com/office/drawing/2014/main" id="{5DFF5EA6-6581-35C3-F903-F875C7E5347C}"/>
              </a:ext>
            </a:extLst>
          </p:cNvPr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8951" y="9413060"/>
            <a:ext cx="3970751" cy="1665333"/>
          </a:xfrm>
          <a:prstGeom prst="rect">
            <a:avLst/>
          </a:prstGeom>
        </p:spPr>
      </p:pic>
      <p:pic>
        <p:nvPicPr>
          <p:cNvPr id="30" name="Picture 29">
            <a:hlinkClick r:id="rId13" action="ppaction://hlinksldjump"/>
            <a:extLst>
              <a:ext uri="{FF2B5EF4-FFF2-40B4-BE49-F238E27FC236}">
                <a16:creationId xmlns:a16="http://schemas.microsoft.com/office/drawing/2014/main" id="{BD8D0662-E4E1-F0AE-0BA2-196EB0FA85F0}"/>
              </a:ext>
            </a:extLst>
          </p:cNvPr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8301" y="9382547"/>
            <a:ext cx="3967980" cy="1665333"/>
          </a:xfrm>
          <a:prstGeom prst="rect">
            <a:avLst/>
          </a:prstGeom>
        </p:spPr>
      </p:pic>
      <p:pic>
        <p:nvPicPr>
          <p:cNvPr id="32" name="Picture 31">
            <a:hlinkClick r:id="rId11" action="ppaction://hlinksldjump"/>
            <a:extLst>
              <a:ext uri="{FF2B5EF4-FFF2-40B4-BE49-F238E27FC236}">
                <a16:creationId xmlns:a16="http://schemas.microsoft.com/office/drawing/2014/main" id="{894609A8-A76D-46D0-FD8F-49D841F00F40}"/>
              </a:ext>
            </a:extLst>
          </p:cNvPr>
          <p:cNvPicPr>
            <a:picLocks noChangeAspect="1"/>
          </p:cNvPicPr>
          <p:nvPr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4367" y="11353800"/>
            <a:ext cx="3970751" cy="1604372"/>
          </a:xfrm>
          <a:prstGeom prst="rect">
            <a:avLst/>
          </a:prstGeom>
        </p:spPr>
      </p:pic>
      <p:pic>
        <p:nvPicPr>
          <p:cNvPr id="34" name="Picture 33">
            <a:hlinkClick r:id="rId11" action="ppaction://hlinksldjump"/>
            <a:extLst>
              <a:ext uri="{FF2B5EF4-FFF2-40B4-BE49-F238E27FC236}">
                <a16:creationId xmlns:a16="http://schemas.microsoft.com/office/drawing/2014/main" id="{7DBA9905-B342-FF28-BA58-1D4B790399B1}"/>
              </a:ext>
            </a:extLst>
          </p:cNvPr>
          <p:cNvPicPr>
            <a:picLocks noChangeAspect="1"/>
          </p:cNvPicPr>
          <p:nvPr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0101" y="11353800"/>
            <a:ext cx="3967980" cy="1604372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8"/>
          <a:srcRect r="21"/>
          <a:stretch>
            <a:fillRect/>
          </a:stretch>
        </p:blipFill>
        <p:spPr>
          <a:xfrm>
            <a:off x="8699336" y="11785002"/>
            <a:ext cx="915102" cy="79957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 b="232"/>
          <a:stretch>
            <a:fillRect/>
          </a:stretch>
        </p:blipFill>
        <p:spPr>
          <a:xfrm rot="-10686822">
            <a:off x="4905304" y="16007460"/>
            <a:ext cx="9199279" cy="419821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 b="232"/>
          <a:stretch>
            <a:fillRect/>
          </a:stretch>
        </p:blipFill>
        <p:spPr>
          <a:xfrm rot="-10686822">
            <a:off x="-1783790" y="16061800"/>
            <a:ext cx="9199279" cy="419821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-10800000">
            <a:off x="38100" y="71082"/>
            <a:ext cx="2748318" cy="2748318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 rot="-10800000">
            <a:off x="7482092" y="1"/>
            <a:ext cx="2748318" cy="2748318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rcRect r="5"/>
          <a:stretch>
            <a:fillRect/>
          </a:stretch>
        </p:blipFill>
        <p:spPr>
          <a:xfrm>
            <a:off x="2048528" y="6591831"/>
            <a:ext cx="6173762" cy="5317152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305771" y="3104937"/>
            <a:ext cx="5659282" cy="3086881"/>
            <a:chOff x="0" y="0"/>
            <a:chExt cx="11088001" cy="60480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1087989" cy="6047994"/>
            </a:xfrm>
            <a:custGeom>
              <a:avLst/>
              <a:gdLst/>
              <a:ahLst/>
              <a:cxnLst/>
              <a:rect l="l" t="t" r="r" b="b"/>
              <a:pathLst>
                <a:path w="11087989" h="6047994">
                  <a:moveTo>
                    <a:pt x="512572" y="0"/>
                  </a:moveTo>
                  <a:lnTo>
                    <a:pt x="10575417" y="0"/>
                  </a:lnTo>
                  <a:cubicBezTo>
                    <a:pt x="10711435" y="0"/>
                    <a:pt x="10841736" y="53975"/>
                    <a:pt x="10937875" y="150114"/>
                  </a:cubicBezTo>
                  <a:cubicBezTo>
                    <a:pt x="11034014" y="246253"/>
                    <a:pt x="11087989" y="376682"/>
                    <a:pt x="11087989" y="512572"/>
                  </a:cubicBezTo>
                  <a:lnTo>
                    <a:pt x="11087989" y="5535422"/>
                  </a:lnTo>
                  <a:cubicBezTo>
                    <a:pt x="11087989" y="5671439"/>
                    <a:pt x="11034014" y="5801741"/>
                    <a:pt x="10937875" y="5897880"/>
                  </a:cubicBezTo>
                  <a:cubicBezTo>
                    <a:pt x="10841737" y="5994019"/>
                    <a:pt x="10711307" y="6047994"/>
                    <a:pt x="10575417" y="6047994"/>
                  </a:cubicBezTo>
                  <a:lnTo>
                    <a:pt x="512572" y="6047994"/>
                  </a:lnTo>
                  <a:cubicBezTo>
                    <a:pt x="376555" y="6047994"/>
                    <a:pt x="246253" y="5994019"/>
                    <a:pt x="150114" y="5897880"/>
                  </a:cubicBezTo>
                  <a:cubicBezTo>
                    <a:pt x="53975" y="5801741"/>
                    <a:pt x="0" y="5671312"/>
                    <a:pt x="0" y="5535422"/>
                  </a:cubicBezTo>
                  <a:lnTo>
                    <a:pt x="0" y="512572"/>
                  </a:lnTo>
                  <a:cubicBezTo>
                    <a:pt x="0" y="376682"/>
                    <a:pt x="53975" y="246253"/>
                    <a:pt x="150114" y="150114"/>
                  </a:cubicBezTo>
                  <a:cubicBezTo>
                    <a:pt x="246253" y="53975"/>
                    <a:pt x="376682" y="0"/>
                    <a:pt x="512572" y="0"/>
                  </a:cubicBezTo>
                  <a:close/>
                </a:path>
              </a:pathLst>
            </a:custGeom>
            <a:solidFill>
              <a:srgbClr val="EFA397"/>
            </a:solidFill>
          </p:spPr>
        </p:sp>
      </p:grpSp>
      <p:sp>
        <p:nvSpPr>
          <p:cNvPr id="12" name="TextBox 12"/>
          <p:cNvSpPr txBox="1"/>
          <p:nvPr/>
        </p:nvSpPr>
        <p:spPr>
          <a:xfrm>
            <a:off x="2391091" y="3515587"/>
            <a:ext cx="5590140" cy="20582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62"/>
              </a:lnSpc>
            </a:pPr>
            <a:r>
              <a:rPr lang="en-US" sz="2953" spc="410" dirty="0">
                <a:solidFill>
                  <a:srgbClr val="FFFFFF"/>
                </a:solidFill>
                <a:latin typeface="More Sugar Bold"/>
              </a:rPr>
              <a:t>YAAH JAWABANNYA BELUM TEPAT. </a:t>
            </a:r>
          </a:p>
          <a:p>
            <a:pPr algn="ctr">
              <a:lnSpc>
                <a:spcPts val="5462"/>
              </a:lnSpc>
            </a:pPr>
            <a:r>
              <a:rPr lang="en-US" sz="2953" spc="410" dirty="0">
                <a:solidFill>
                  <a:srgbClr val="FFFFFF"/>
                </a:solidFill>
                <a:latin typeface="More Sugar Bold"/>
              </a:rPr>
              <a:t>AYOO COBA LAGII!</a:t>
            </a:r>
          </a:p>
        </p:txBody>
      </p:sp>
      <p:pic>
        <p:nvPicPr>
          <p:cNvPr id="68" name="Picture 67">
            <a:hlinkClick r:id="rId8" action="ppaction://hlinksldjump"/>
            <a:extLst>
              <a:ext uri="{FF2B5EF4-FFF2-40B4-BE49-F238E27FC236}">
                <a16:creationId xmlns:a16="http://schemas.microsoft.com/office/drawing/2014/main" id="{292687AE-9401-DC06-9617-B7F3CE864945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0132" y="12649201"/>
            <a:ext cx="6592057" cy="1474138"/>
          </a:xfrm>
          <a:prstGeom prst="rect">
            <a:avLst/>
          </a:prstGeom>
        </p:spPr>
      </p:pic>
      <p:pic>
        <p:nvPicPr>
          <p:cNvPr id="3" name="Picture 2">
            <a:hlinkClick r:id="rId10" action="ppaction://hlinksldjump"/>
            <a:extLst>
              <a:ext uri="{FF2B5EF4-FFF2-40B4-BE49-F238E27FC236}">
                <a16:creationId xmlns:a16="http://schemas.microsoft.com/office/drawing/2014/main" id="{27F55970-53B5-9B7C-52D8-50557F4B4317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366"/>
          <a:stretch/>
        </p:blipFill>
        <p:spPr>
          <a:xfrm>
            <a:off x="320460" y="16109132"/>
            <a:ext cx="2622739" cy="2174375"/>
          </a:xfrm>
          <a:prstGeom prst="rect">
            <a:avLst/>
          </a:prstGeom>
          <a:ln>
            <a:noFill/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90722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 b="232"/>
          <a:stretch>
            <a:fillRect/>
          </a:stretch>
        </p:blipFill>
        <p:spPr>
          <a:xfrm rot="-10686822">
            <a:off x="4600502" y="15899176"/>
            <a:ext cx="9199279" cy="419821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 b="232"/>
          <a:stretch>
            <a:fillRect/>
          </a:stretch>
        </p:blipFill>
        <p:spPr>
          <a:xfrm rot="-10686822">
            <a:off x="-1487942" y="15899175"/>
            <a:ext cx="9199279" cy="419821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-10800000">
            <a:off x="0" y="71082"/>
            <a:ext cx="2748318" cy="2748318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 rot="-10800000">
            <a:off x="7541285" y="71082"/>
            <a:ext cx="2748318" cy="2748318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1714502" y="2932920"/>
            <a:ext cx="6847731" cy="3086881"/>
            <a:chOff x="0" y="0"/>
            <a:chExt cx="11088001" cy="60480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1087989" cy="6047994"/>
            </a:xfrm>
            <a:custGeom>
              <a:avLst/>
              <a:gdLst/>
              <a:ahLst/>
              <a:cxnLst/>
              <a:rect l="l" t="t" r="r" b="b"/>
              <a:pathLst>
                <a:path w="11087989" h="6047994">
                  <a:moveTo>
                    <a:pt x="512572" y="0"/>
                  </a:moveTo>
                  <a:lnTo>
                    <a:pt x="10575417" y="0"/>
                  </a:lnTo>
                  <a:cubicBezTo>
                    <a:pt x="10711435" y="0"/>
                    <a:pt x="10841736" y="53975"/>
                    <a:pt x="10937875" y="150114"/>
                  </a:cubicBezTo>
                  <a:cubicBezTo>
                    <a:pt x="11034014" y="246253"/>
                    <a:pt x="11087989" y="376682"/>
                    <a:pt x="11087989" y="512572"/>
                  </a:cubicBezTo>
                  <a:lnTo>
                    <a:pt x="11087989" y="5535422"/>
                  </a:lnTo>
                  <a:cubicBezTo>
                    <a:pt x="11087989" y="5671439"/>
                    <a:pt x="11034014" y="5801741"/>
                    <a:pt x="10937875" y="5897880"/>
                  </a:cubicBezTo>
                  <a:cubicBezTo>
                    <a:pt x="10841737" y="5994019"/>
                    <a:pt x="10711307" y="6047994"/>
                    <a:pt x="10575417" y="6047994"/>
                  </a:cubicBezTo>
                  <a:lnTo>
                    <a:pt x="512572" y="6047994"/>
                  </a:lnTo>
                  <a:cubicBezTo>
                    <a:pt x="376555" y="6047994"/>
                    <a:pt x="246253" y="5994019"/>
                    <a:pt x="150114" y="5897880"/>
                  </a:cubicBezTo>
                  <a:cubicBezTo>
                    <a:pt x="53975" y="5801741"/>
                    <a:pt x="0" y="5671312"/>
                    <a:pt x="0" y="5535422"/>
                  </a:cubicBezTo>
                  <a:lnTo>
                    <a:pt x="0" y="512572"/>
                  </a:lnTo>
                  <a:cubicBezTo>
                    <a:pt x="0" y="376682"/>
                    <a:pt x="53975" y="246253"/>
                    <a:pt x="150114" y="150114"/>
                  </a:cubicBezTo>
                  <a:cubicBezTo>
                    <a:pt x="246253" y="53975"/>
                    <a:pt x="376682" y="0"/>
                    <a:pt x="512572" y="0"/>
                  </a:cubicBezTo>
                  <a:close/>
                </a:path>
              </a:pathLst>
            </a:custGeom>
            <a:solidFill>
              <a:srgbClr val="EFA397"/>
            </a:solidFill>
          </p:spPr>
        </p:sp>
      </p:grpSp>
      <p:sp>
        <p:nvSpPr>
          <p:cNvPr id="11" name="TextBox 11"/>
          <p:cNvSpPr txBox="1"/>
          <p:nvPr/>
        </p:nvSpPr>
        <p:spPr>
          <a:xfrm>
            <a:off x="2337842" y="3085360"/>
            <a:ext cx="5585378" cy="27664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62"/>
              </a:lnSpc>
            </a:pPr>
            <a:r>
              <a:rPr lang="en-US" sz="2953" spc="410" dirty="0">
                <a:solidFill>
                  <a:srgbClr val="FFFFFF"/>
                </a:solidFill>
                <a:latin typeface="More Sugar Bold"/>
              </a:rPr>
              <a:t>YEAYY JAWABAN KAMU TEPAT SEKALI. AYO KERJAKAN SOAL BERIKUTNYA !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rcRect r="5"/>
          <a:stretch>
            <a:fillRect/>
          </a:stretch>
        </p:blipFill>
        <p:spPr>
          <a:xfrm>
            <a:off x="2122275" y="6201040"/>
            <a:ext cx="5843721" cy="6095146"/>
          </a:xfrm>
          <a:prstGeom prst="rect">
            <a:avLst/>
          </a:prstGeom>
        </p:spPr>
      </p:pic>
      <p:pic>
        <p:nvPicPr>
          <p:cNvPr id="17" name="Picture 16">
            <a:hlinkClick r:id="rId8" action="ppaction://hlinksldjump"/>
            <a:extLst>
              <a:ext uri="{FF2B5EF4-FFF2-40B4-BE49-F238E27FC236}">
                <a16:creationId xmlns:a16="http://schemas.microsoft.com/office/drawing/2014/main" id="{3027C780-E358-6E08-59C2-57C9A8FDC3FF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9989" y="12725402"/>
            <a:ext cx="6716749" cy="1524015"/>
          </a:xfrm>
          <a:prstGeom prst="rect">
            <a:avLst/>
          </a:prstGeom>
        </p:spPr>
      </p:pic>
      <p:pic>
        <p:nvPicPr>
          <p:cNvPr id="2" name="Picture 1">
            <a:hlinkClick r:id="rId10" action="ppaction://hlinksldjump"/>
            <a:extLst>
              <a:ext uri="{FF2B5EF4-FFF2-40B4-BE49-F238E27FC236}">
                <a16:creationId xmlns:a16="http://schemas.microsoft.com/office/drawing/2014/main" id="{0ED14BF1-FDC5-0A9B-C3C4-50160500AC46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366"/>
          <a:stretch/>
        </p:blipFill>
        <p:spPr>
          <a:xfrm>
            <a:off x="320460" y="16109132"/>
            <a:ext cx="2622739" cy="2174375"/>
          </a:xfrm>
          <a:prstGeom prst="rect">
            <a:avLst/>
          </a:prstGeom>
          <a:ln>
            <a:noFill/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55812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4"/>
          <a:srcRect l="25274" t="5139" r="38287" b="2262"/>
          <a:stretch>
            <a:fillRect/>
          </a:stretch>
        </p:blipFill>
        <p:spPr>
          <a:xfrm>
            <a:off x="-1" y="0"/>
            <a:ext cx="10287001" cy="182880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3578739" y="3484535"/>
            <a:ext cx="5120597" cy="35411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127"/>
              </a:lnSpc>
            </a:pPr>
            <a:r>
              <a:rPr lang="en-US" sz="19377">
                <a:solidFill>
                  <a:srgbClr val="744C24"/>
                </a:solidFill>
                <a:latin typeface="Caitlin"/>
              </a:rPr>
              <a:t>Latihan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rcRect b="18"/>
          <a:stretch>
            <a:fillRect/>
          </a:stretch>
        </p:blipFill>
        <p:spPr>
          <a:xfrm rot="-1298693">
            <a:off x="1911111" y="4234424"/>
            <a:ext cx="2237292" cy="2167376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1637489" y="6845606"/>
            <a:ext cx="7150192" cy="1791149"/>
            <a:chOff x="0" y="0"/>
            <a:chExt cx="14009080" cy="3509324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4009117" cy="3509264"/>
            </a:xfrm>
            <a:custGeom>
              <a:avLst/>
              <a:gdLst/>
              <a:ahLst/>
              <a:cxnLst/>
              <a:rect l="l" t="t" r="r" b="b"/>
              <a:pathLst>
                <a:path w="14009117" h="3509264">
                  <a:moveTo>
                    <a:pt x="13799058" y="3509264"/>
                  </a:moveTo>
                  <a:lnTo>
                    <a:pt x="210058" y="3509264"/>
                  </a:lnTo>
                  <a:cubicBezTo>
                    <a:pt x="94361" y="3509264"/>
                    <a:pt x="0" y="3415030"/>
                    <a:pt x="0" y="3299206"/>
                  </a:cubicBezTo>
                  <a:lnTo>
                    <a:pt x="0" y="210058"/>
                  </a:lnTo>
                  <a:cubicBezTo>
                    <a:pt x="0" y="94361"/>
                    <a:pt x="94361" y="0"/>
                    <a:pt x="210058" y="0"/>
                  </a:cubicBezTo>
                  <a:lnTo>
                    <a:pt x="13799058" y="0"/>
                  </a:lnTo>
                  <a:cubicBezTo>
                    <a:pt x="13914755" y="0"/>
                    <a:pt x="14009117" y="94361"/>
                    <a:pt x="14009117" y="210058"/>
                  </a:cubicBezTo>
                  <a:lnTo>
                    <a:pt x="14009117" y="3299206"/>
                  </a:lnTo>
                  <a:cubicBezTo>
                    <a:pt x="14009117" y="3414903"/>
                    <a:pt x="13914755" y="3509264"/>
                    <a:pt x="13799058" y="3509264"/>
                  </a:cubicBezTo>
                  <a:close/>
                </a:path>
              </a:pathLst>
            </a:custGeom>
            <a:solidFill>
              <a:srgbClr val="EFCEAD"/>
            </a:solidFill>
          </p:spPr>
        </p:sp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6"/>
          <a:srcRect r="51"/>
          <a:stretch>
            <a:fillRect/>
          </a:stretch>
        </p:blipFill>
        <p:spPr>
          <a:xfrm rot="3511540">
            <a:off x="7424857" y="-438399"/>
            <a:ext cx="4133602" cy="3456725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7"/>
          <a:srcRect r="50"/>
          <a:stretch>
            <a:fillRect/>
          </a:stretch>
        </p:blipFill>
        <p:spPr>
          <a:xfrm rot="6945243">
            <a:off x="-895540" y="1914630"/>
            <a:ext cx="3408892" cy="1970959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8"/>
          <a:srcRect r="21"/>
          <a:stretch>
            <a:fillRect/>
          </a:stretch>
        </p:blipFill>
        <p:spPr>
          <a:xfrm>
            <a:off x="675169" y="6845604"/>
            <a:ext cx="915102" cy="79957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9"/>
          <a:srcRect r="49"/>
          <a:stretch>
            <a:fillRect/>
          </a:stretch>
        </p:blipFill>
        <p:spPr>
          <a:xfrm>
            <a:off x="249268" y="15499224"/>
            <a:ext cx="3029757" cy="2295271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0"/>
          <a:srcRect b="127"/>
          <a:stretch>
            <a:fillRect/>
          </a:stretch>
        </p:blipFill>
        <p:spPr>
          <a:xfrm>
            <a:off x="7454092" y="15534190"/>
            <a:ext cx="2879367" cy="2260303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1658051" y="6940288"/>
            <a:ext cx="7150191" cy="16492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67"/>
              </a:lnSpc>
            </a:pPr>
            <a:r>
              <a:rPr lang="en-US" sz="3048">
                <a:solidFill>
                  <a:srgbClr val="744C24"/>
                </a:solidFill>
                <a:latin typeface="Garet Bold"/>
              </a:rPr>
              <a:t>ALHAMDU LILLAHIL LADZII______BA’DA MAA AMAA TANAA WA ILAHIN NUSYUURU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6590908" y="736294"/>
            <a:ext cx="5576715" cy="1011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30"/>
              </a:lnSpc>
            </a:pPr>
            <a:r>
              <a:rPr lang="en-US" sz="8588">
                <a:solidFill>
                  <a:srgbClr val="FFFAEF"/>
                </a:solidFill>
                <a:latin typeface="CS Gordon Serif"/>
              </a:rPr>
              <a:t>3</a:t>
            </a:r>
          </a:p>
        </p:txBody>
      </p:sp>
      <p:pic>
        <p:nvPicPr>
          <p:cNvPr id="28" name="Picture 27">
            <a:hlinkClick r:id="rId11" action="ppaction://hlinksldjump"/>
            <a:extLst>
              <a:ext uri="{FF2B5EF4-FFF2-40B4-BE49-F238E27FC236}">
                <a16:creationId xmlns:a16="http://schemas.microsoft.com/office/drawing/2014/main" id="{FA48E616-794B-BE52-1EA7-82979D7D957B}"/>
              </a:ext>
            </a:extLst>
          </p:cNvPr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351" y="9829800"/>
            <a:ext cx="3970751" cy="1077894"/>
          </a:xfrm>
          <a:prstGeom prst="rect">
            <a:avLst/>
          </a:prstGeom>
        </p:spPr>
      </p:pic>
      <p:pic>
        <p:nvPicPr>
          <p:cNvPr id="30" name="Picture 29">
            <a:hlinkClick r:id="rId11" action="ppaction://hlinksldjump"/>
            <a:extLst>
              <a:ext uri="{FF2B5EF4-FFF2-40B4-BE49-F238E27FC236}">
                <a16:creationId xmlns:a16="http://schemas.microsoft.com/office/drawing/2014/main" id="{9246C4C2-9B4C-B83C-36BA-0C9A8F40BCAD}"/>
              </a:ext>
            </a:extLst>
          </p:cNvPr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5900" y="9782685"/>
            <a:ext cx="3967980" cy="1113916"/>
          </a:xfrm>
          <a:prstGeom prst="rect">
            <a:avLst/>
          </a:prstGeom>
        </p:spPr>
      </p:pic>
      <p:pic>
        <p:nvPicPr>
          <p:cNvPr id="32" name="Picture 31">
            <a:hlinkClick r:id="rId14" action="ppaction://hlinksldjump"/>
            <a:extLst>
              <a:ext uri="{FF2B5EF4-FFF2-40B4-BE49-F238E27FC236}">
                <a16:creationId xmlns:a16="http://schemas.microsoft.com/office/drawing/2014/main" id="{2ECF99EA-C3F2-32FE-F15B-B457A64990C4}"/>
              </a:ext>
            </a:extLst>
          </p:cNvPr>
          <p:cNvPicPr>
            <a:picLocks noChangeAspect="1"/>
          </p:cNvPicPr>
          <p:nvPr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351" y="11125201"/>
            <a:ext cx="3970751" cy="1210899"/>
          </a:xfrm>
          <a:prstGeom prst="rect">
            <a:avLst/>
          </a:prstGeom>
        </p:spPr>
      </p:pic>
      <p:pic>
        <p:nvPicPr>
          <p:cNvPr id="34" name="Picture 33">
            <a:hlinkClick r:id="rId11" action="ppaction://hlinksldjump"/>
            <a:extLst>
              <a:ext uri="{FF2B5EF4-FFF2-40B4-BE49-F238E27FC236}">
                <a16:creationId xmlns:a16="http://schemas.microsoft.com/office/drawing/2014/main" id="{0CB339EF-F0FE-F7BE-16D9-C0D55FEB3885}"/>
              </a:ext>
            </a:extLst>
          </p:cNvPr>
          <p:cNvPicPr>
            <a:picLocks noChangeAspect="1"/>
          </p:cNvPicPr>
          <p:nvPr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5900" y="11125201"/>
            <a:ext cx="3967980" cy="1210899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8"/>
          <a:srcRect r="21"/>
          <a:stretch>
            <a:fillRect/>
          </a:stretch>
        </p:blipFill>
        <p:spPr>
          <a:xfrm>
            <a:off x="8699336" y="11785002"/>
            <a:ext cx="915102" cy="79957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 b="232"/>
          <a:stretch>
            <a:fillRect/>
          </a:stretch>
        </p:blipFill>
        <p:spPr>
          <a:xfrm rot="-10686822">
            <a:off x="4905304" y="16007460"/>
            <a:ext cx="9199279" cy="419821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 b="232"/>
          <a:stretch>
            <a:fillRect/>
          </a:stretch>
        </p:blipFill>
        <p:spPr>
          <a:xfrm rot="-10686822">
            <a:off x="-1783790" y="16061800"/>
            <a:ext cx="9199279" cy="419821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-10800000">
            <a:off x="38100" y="1"/>
            <a:ext cx="2748318" cy="2748318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 rot="-10800000">
            <a:off x="7505700" y="1"/>
            <a:ext cx="2748318" cy="2748318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rcRect r="5"/>
          <a:stretch>
            <a:fillRect/>
          </a:stretch>
        </p:blipFill>
        <p:spPr>
          <a:xfrm>
            <a:off x="2048528" y="6591831"/>
            <a:ext cx="6173762" cy="5317152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305771" y="3104937"/>
            <a:ext cx="5659282" cy="3086881"/>
            <a:chOff x="0" y="0"/>
            <a:chExt cx="11088001" cy="60480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1087989" cy="6047994"/>
            </a:xfrm>
            <a:custGeom>
              <a:avLst/>
              <a:gdLst/>
              <a:ahLst/>
              <a:cxnLst/>
              <a:rect l="l" t="t" r="r" b="b"/>
              <a:pathLst>
                <a:path w="11087989" h="6047994">
                  <a:moveTo>
                    <a:pt x="512572" y="0"/>
                  </a:moveTo>
                  <a:lnTo>
                    <a:pt x="10575417" y="0"/>
                  </a:lnTo>
                  <a:cubicBezTo>
                    <a:pt x="10711435" y="0"/>
                    <a:pt x="10841736" y="53975"/>
                    <a:pt x="10937875" y="150114"/>
                  </a:cubicBezTo>
                  <a:cubicBezTo>
                    <a:pt x="11034014" y="246253"/>
                    <a:pt x="11087989" y="376682"/>
                    <a:pt x="11087989" y="512572"/>
                  </a:cubicBezTo>
                  <a:lnTo>
                    <a:pt x="11087989" y="5535422"/>
                  </a:lnTo>
                  <a:cubicBezTo>
                    <a:pt x="11087989" y="5671439"/>
                    <a:pt x="11034014" y="5801741"/>
                    <a:pt x="10937875" y="5897880"/>
                  </a:cubicBezTo>
                  <a:cubicBezTo>
                    <a:pt x="10841737" y="5994019"/>
                    <a:pt x="10711307" y="6047994"/>
                    <a:pt x="10575417" y="6047994"/>
                  </a:cubicBezTo>
                  <a:lnTo>
                    <a:pt x="512572" y="6047994"/>
                  </a:lnTo>
                  <a:cubicBezTo>
                    <a:pt x="376555" y="6047994"/>
                    <a:pt x="246253" y="5994019"/>
                    <a:pt x="150114" y="5897880"/>
                  </a:cubicBezTo>
                  <a:cubicBezTo>
                    <a:pt x="53975" y="5801741"/>
                    <a:pt x="0" y="5671312"/>
                    <a:pt x="0" y="5535422"/>
                  </a:cubicBezTo>
                  <a:lnTo>
                    <a:pt x="0" y="512572"/>
                  </a:lnTo>
                  <a:cubicBezTo>
                    <a:pt x="0" y="376682"/>
                    <a:pt x="53975" y="246253"/>
                    <a:pt x="150114" y="150114"/>
                  </a:cubicBezTo>
                  <a:cubicBezTo>
                    <a:pt x="246253" y="53975"/>
                    <a:pt x="376682" y="0"/>
                    <a:pt x="512572" y="0"/>
                  </a:cubicBezTo>
                  <a:close/>
                </a:path>
              </a:pathLst>
            </a:custGeom>
            <a:solidFill>
              <a:srgbClr val="EFA397"/>
            </a:solidFill>
          </p:spPr>
        </p:sp>
      </p:grpSp>
      <p:sp>
        <p:nvSpPr>
          <p:cNvPr id="12" name="TextBox 12"/>
          <p:cNvSpPr txBox="1"/>
          <p:nvPr/>
        </p:nvSpPr>
        <p:spPr>
          <a:xfrm>
            <a:off x="2391091" y="3515587"/>
            <a:ext cx="5590140" cy="20582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62"/>
              </a:lnSpc>
            </a:pPr>
            <a:r>
              <a:rPr lang="en-US" sz="2953" spc="410" dirty="0">
                <a:solidFill>
                  <a:srgbClr val="FFFFFF"/>
                </a:solidFill>
                <a:latin typeface="More Sugar Bold"/>
              </a:rPr>
              <a:t>YAAH JAWABANNYA BELUM TEPAT. </a:t>
            </a:r>
          </a:p>
          <a:p>
            <a:pPr algn="ctr">
              <a:lnSpc>
                <a:spcPts val="5462"/>
              </a:lnSpc>
            </a:pPr>
            <a:r>
              <a:rPr lang="en-US" sz="2953" spc="410" dirty="0">
                <a:solidFill>
                  <a:srgbClr val="FFFFFF"/>
                </a:solidFill>
                <a:latin typeface="More Sugar Bold"/>
              </a:rPr>
              <a:t>AYOO COBA LAGII!</a:t>
            </a:r>
          </a:p>
        </p:txBody>
      </p:sp>
      <p:pic>
        <p:nvPicPr>
          <p:cNvPr id="68" name="Picture 67">
            <a:hlinkClick r:id="rId8" action="ppaction://hlinksldjump"/>
            <a:extLst>
              <a:ext uri="{FF2B5EF4-FFF2-40B4-BE49-F238E27FC236}">
                <a16:creationId xmlns:a16="http://schemas.microsoft.com/office/drawing/2014/main" id="{292687AE-9401-DC06-9617-B7F3CE864945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0132" y="12649201"/>
            <a:ext cx="6592057" cy="1474138"/>
          </a:xfrm>
          <a:prstGeom prst="rect">
            <a:avLst/>
          </a:prstGeom>
        </p:spPr>
      </p:pic>
      <p:pic>
        <p:nvPicPr>
          <p:cNvPr id="3" name="Picture 2">
            <a:hlinkClick r:id="rId10" action="ppaction://hlinksldjump"/>
            <a:extLst>
              <a:ext uri="{FF2B5EF4-FFF2-40B4-BE49-F238E27FC236}">
                <a16:creationId xmlns:a16="http://schemas.microsoft.com/office/drawing/2014/main" id="{27F55970-53B5-9B7C-52D8-50557F4B4317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366"/>
          <a:stretch/>
        </p:blipFill>
        <p:spPr>
          <a:xfrm>
            <a:off x="320460" y="16109132"/>
            <a:ext cx="2622739" cy="2174375"/>
          </a:xfrm>
          <a:prstGeom prst="rect">
            <a:avLst/>
          </a:prstGeom>
          <a:ln>
            <a:noFill/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9139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 b="232"/>
          <a:stretch>
            <a:fillRect/>
          </a:stretch>
        </p:blipFill>
        <p:spPr>
          <a:xfrm rot="-10686822">
            <a:off x="4600502" y="15899176"/>
            <a:ext cx="9199279" cy="419821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 b="232"/>
          <a:stretch>
            <a:fillRect/>
          </a:stretch>
        </p:blipFill>
        <p:spPr>
          <a:xfrm rot="-10686822">
            <a:off x="-1487942" y="15899175"/>
            <a:ext cx="9199279" cy="419821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-10800000">
            <a:off x="0" y="0"/>
            <a:ext cx="2748318" cy="2748318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 rot="-10800000">
            <a:off x="7541285" y="0"/>
            <a:ext cx="2748318" cy="2748318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1714502" y="2932920"/>
            <a:ext cx="6847731" cy="3086881"/>
            <a:chOff x="0" y="0"/>
            <a:chExt cx="11088001" cy="60480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1087989" cy="6047994"/>
            </a:xfrm>
            <a:custGeom>
              <a:avLst/>
              <a:gdLst/>
              <a:ahLst/>
              <a:cxnLst/>
              <a:rect l="l" t="t" r="r" b="b"/>
              <a:pathLst>
                <a:path w="11087989" h="6047994">
                  <a:moveTo>
                    <a:pt x="512572" y="0"/>
                  </a:moveTo>
                  <a:lnTo>
                    <a:pt x="10575417" y="0"/>
                  </a:lnTo>
                  <a:cubicBezTo>
                    <a:pt x="10711435" y="0"/>
                    <a:pt x="10841736" y="53975"/>
                    <a:pt x="10937875" y="150114"/>
                  </a:cubicBezTo>
                  <a:cubicBezTo>
                    <a:pt x="11034014" y="246253"/>
                    <a:pt x="11087989" y="376682"/>
                    <a:pt x="11087989" y="512572"/>
                  </a:cubicBezTo>
                  <a:lnTo>
                    <a:pt x="11087989" y="5535422"/>
                  </a:lnTo>
                  <a:cubicBezTo>
                    <a:pt x="11087989" y="5671439"/>
                    <a:pt x="11034014" y="5801741"/>
                    <a:pt x="10937875" y="5897880"/>
                  </a:cubicBezTo>
                  <a:cubicBezTo>
                    <a:pt x="10841737" y="5994019"/>
                    <a:pt x="10711307" y="6047994"/>
                    <a:pt x="10575417" y="6047994"/>
                  </a:cubicBezTo>
                  <a:lnTo>
                    <a:pt x="512572" y="6047994"/>
                  </a:lnTo>
                  <a:cubicBezTo>
                    <a:pt x="376555" y="6047994"/>
                    <a:pt x="246253" y="5994019"/>
                    <a:pt x="150114" y="5897880"/>
                  </a:cubicBezTo>
                  <a:cubicBezTo>
                    <a:pt x="53975" y="5801741"/>
                    <a:pt x="0" y="5671312"/>
                    <a:pt x="0" y="5535422"/>
                  </a:cubicBezTo>
                  <a:lnTo>
                    <a:pt x="0" y="512572"/>
                  </a:lnTo>
                  <a:cubicBezTo>
                    <a:pt x="0" y="376682"/>
                    <a:pt x="53975" y="246253"/>
                    <a:pt x="150114" y="150114"/>
                  </a:cubicBezTo>
                  <a:cubicBezTo>
                    <a:pt x="246253" y="53975"/>
                    <a:pt x="376682" y="0"/>
                    <a:pt x="512572" y="0"/>
                  </a:cubicBezTo>
                  <a:close/>
                </a:path>
              </a:pathLst>
            </a:custGeom>
            <a:solidFill>
              <a:srgbClr val="EFA397"/>
            </a:solidFill>
          </p:spPr>
        </p:sp>
      </p:grpSp>
      <p:sp>
        <p:nvSpPr>
          <p:cNvPr id="11" name="TextBox 11"/>
          <p:cNvSpPr txBox="1"/>
          <p:nvPr/>
        </p:nvSpPr>
        <p:spPr>
          <a:xfrm>
            <a:off x="2337842" y="3085360"/>
            <a:ext cx="5585378" cy="27664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62"/>
              </a:lnSpc>
            </a:pPr>
            <a:r>
              <a:rPr lang="en-US" sz="2953" spc="410" dirty="0">
                <a:solidFill>
                  <a:srgbClr val="FFFFFF"/>
                </a:solidFill>
                <a:latin typeface="More Sugar Bold"/>
              </a:rPr>
              <a:t>YEAYY JAWABAN KAMU TEPAT SEKALI. AYO KERJAKAN SOAL BERIKUTNYA !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rcRect r="5"/>
          <a:stretch>
            <a:fillRect/>
          </a:stretch>
        </p:blipFill>
        <p:spPr>
          <a:xfrm>
            <a:off x="2122275" y="6201040"/>
            <a:ext cx="5843721" cy="6095146"/>
          </a:xfrm>
          <a:prstGeom prst="rect">
            <a:avLst/>
          </a:prstGeom>
        </p:spPr>
      </p:pic>
      <p:pic>
        <p:nvPicPr>
          <p:cNvPr id="17" name="Picture 16">
            <a:hlinkClick r:id="rId8" action="ppaction://hlinksldjump"/>
            <a:extLst>
              <a:ext uri="{FF2B5EF4-FFF2-40B4-BE49-F238E27FC236}">
                <a16:creationId xmlns:a16="http://schemas.microsoft.com/office/drawing/2014/main" id="{3027C780-E358-6E08-59C2-57C9A8FDC3FF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9989" y="12725402"/>
            <a:ext cx="6716749" cy="1524015"/>
          </a:xfrm>
          <a:prstGeom prst="rect">
            <a:avLst/>
          </a:prstGeom>
        </p:spPr>
      </p:pic>
      <p:pic>
        <p:nvPicPr>
          <p:cNvPr id="2" name="Picture 1">
            <a:hlinkClick r:id="rId10" action="ppaction://hlinksldjump"/>
            <a:extLst>
              <a:ext uri="{FF2B5EF4-FFF2-40B4-BE49-F238E27FC236}">
                <a16:creationId xmlns:a16="http://schemas.microsoft.com/office/drawing/2014/main" id="{0ED14BF1-FDC5-0A9B-C3C4-50160500AC46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366"/>
          <a:stretch/>
        </p:blipFill>
        <p:spPr>
          <a:xfrm>
            <a:off x="320460" y="16109132"/>
            <a:ext cx="2622739" cy="2174375"/>
          </a:xfrm>
          <a:prstGeom prst="rect">
            <a:avLst/>
          </a:prstGeom>
          <a:ln>
            <a:noFill/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51282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4"/>
          <a:srcRect l="25274" t="1999" r="36682" b="1323"/>
          <a:stretch>
            <a:fillRect/>
          </a:stretch>
        </p:blipFill>
        <p:spPr>
          <a:xfrm>
            <a:off x="-1" y="0"/>
            <a:ext cx="10287001" cy="182880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3578739" y="3484535"/>
            <a:ext cx="5120597" cy="35411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127"/>
              </a:lnSpc>
            </a:pPr>
            <a:r>
              <a:rPr lang="en-US" sz="19377">
                <a:solidFill>
                  <a:srgbClr val="744C24"/>
                </a:solidFill>
                <a:latin typeface="Caitlin"/>
              </a:rPr>
              <a:t>Latihan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rcRect b="18"/>
          <a:stretch>
            <a:fillRect/>
          </a:stretch>
        </p:blipFill>
        <p:spPr>
          <a:xfrm rot="-1298693">
            <a:off x="1911111" y="4234424"/>
            <a:ext cx="2237292" cy="2167376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1637489" y="6845606"/>
            <a:ext cx="7150192" cy="1791149"/>
            <a:chOff x="0" y="0"/>
            <a:chExt cx="14009080" cy="350932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4009117" cy="3509264"/>
            </a:xfrm>
            <a:custGeom>
              <a:avLst/>
              <a:gdLst/>
              <a:ahLst/>
              <a:cxnLst/>
              <a:rect l="l" t="t" r="r" b="b"/>
              <a:pathLst>
                <a:path w="14009117" h="3509264">
                  <a:moveTo>
                    <a:pt x="13799058" y="3509264"/>
                  </a:moveTo>
                  <a:lnTo>
                    <a:pt x="210058" y="3509264"/>
                  </a:lnTo>
                  <a:cubicBezTo>
                    <a:pt x="94361" y="3509264"/>
                    <a:pt x="0" y="3415030"/>
                    <a:pt x="0" y="3299206"/>
                  </a:cubicBezTo>
                  <a:lnTo>
                    <a:pt x="0" y="210058"/>
                  </a:lnTo>
                  <a:cubicBezTo>
                    <a:pt x="0" y="94361"/>
                    <a:pt x="94361" y="0"/>
                    <a:pt x="210058" y="0"/>
                  </a:cubicBezTo>
                  <a:lnTo>
                    <a:pt x="13799058" y="0"/>
                  </a:lnTo>
                  <a:cubicBezTo>
                    <a:pt x="13914755" y="0"/>
                    <a:pt x="14009117" y="94361"/>
                    <a:pt x="14009117" y="210058"/>
                  </a:cubicBezTo>
                  <a:lnTo>
                    <a:pt x="14009117" y="3299206"/>
                  </a:lnTo>
                  <a:cubicBezTo>
                    <a:pt x="14009117" y="3414903"/>
                    <a:pt x="13914755" y="3509264"/>
                    <a:pt x="13799058" y="3509264"/>
                  </a:cubicBezTo>
                  <a:close/>
                </a:path>
              </a:pathLst>
            </a:custGeom>
            <a:solidFill>
              <a:srgbClr val="EFCEAD"/>
            </a:solidFill>
          </p:spPr>
        </p:sp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rcRect r="51"/>
          <a:stretch>
            <a:fillRect/>
          </a:stretch>
        </p:blipFill>
        <p:spPr>
          <a:xfrm rot="3511540">
            <a:off x="7444989" y="-474092"/>
            <a:ext cx="4133602" cy="3456725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rcRect r="50"/>
          <a:stretch>
            <a:fillRect/>
          </a:stretch>
        </p:blipFill>
        <p:spPr>
          <a:xfrm rot="6945243">
            <a:off x="-895540" y="1914630"/>
            <a:ext cx="3408892" cy="1970959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rcRect r="21"/>
          <a:stretch>
            <a:fillRect/>
          </a:stretch>
        </p:blipFill>
        <p:spPr>
          <a:xfrm>
            <a:off x="675169" y="6845604"/>
            <a:ext cx="915102" cy="79957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9"/>
          <a:srcRect r="49"/>
          <a:stretch>
            <a:fillRect/>
          </a:stretch>
        </p:blipFill>
        <p:spPr>
          <a:xfrm>
            <a:off x="101405" y="15270132"/>
            <a:ext cx="3029757" cy="2295271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0"/>
          <a:srcRect b="127"/>
          <a:stretch>
            <a:fillRect/>
          </a:stretch>
        </p:blipFill>
        <p:spPr>
          <a:xfrm>
            <a:off x="7306231" y="15305099"/>
            <a:ext cx="2879367" cy="2260303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1658051" y="6940287"/>
            <a:ext cx="7150191" cy="16320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67"/>
              </a:lnSpc>
            </a:pPr>
            <a:r>
              <a:rPr lang="en-US" sz="3048" dirty="0" err="1">
                <a:solidFill>
                  <a:srgbClr val="744C24"/>
                </a:solidFill>
                <a:cs typeface="Garet Bold"/>
              </a:rPr>
              <a:t>يَارَبِّ</a:t>
            </a:r>
            <a:r>
              <a:rPr lang="en-US" sz="3048" dirty="0">
                <a:solidFill>
                  <a:srgbClr val="744C24"/>
                </a:solidFill>
                <a:cs typeface="Garet Bold"/>
              </a:rPr>
              <a:t> </a:t>
            </a:r>
            <a:r>
              <a:rPr lang="en-US" sz="3048" dirty="0" err="1">
                <a:solidFill>
                  <a:srgbClr val="744C24"/>
                </a:solidFill>
                <a:cs typeface="Garet Bold"/>
              </a:rPr>
              <a:t>زِدْنِىْ</a:t>
            </a:r>
            <a:r>
              <a:rPr lang="en-US" sz="3048" dirty="0">
                <a:solidFill>
                  <a:srgbClr val="744C24"/>
                </a:solidFill>
                <a:cs typeface="Garet Bold"/>
              </a:rPr>
              <a:t> </a:t>
            </a:r>
            <a:r>
              <a:rPr lang="en-US" sz="3048" dirty="0" err="1">
                <a:solidFill>
                  <a:srgbClr val="744C24"/>
                </a:solidFill>
                <a:cs typeface="Garet Bold"/>
              </a:rPr>
              <a:t>عِلْمًا</a:t>
            </a:r>
            <a:r>
              <a:rPr lang="en-US" sz="3048" dirty="0">
                <a:solidFill>
                  <a:srgbClr val="744C24"/>
                </a:solidFill>
                <a:cs typeface="Garet Bold"/>
              </a:rPr>
              <a:t> </a:t>
            </a:r>
            <a:r>
              <a:rPr lang="en-US" sz="3048" dirty="0" err="1">
                <a:solidFill>
                  <a:srgbClr val="744C24"/>
                </a:solidFill>
                <a:cs typeface="Garet Bold"/>
              </a:rPr>
              <a:t>وَارْزُقْنِىْ</a:t>
            </a:r>
            <a:r>
              <a:rPr lang="en-US" sz="3048" dirty="0">
                <a:solidFill>
                  <a:srgbClr val="744C24"/>
                </a:solidFill>
                <a:cs typeface="Garet Bold"/>
              </a:rPr>
              <a:t> </a:t>
            </a:r>
            <a:r>
              <a:rPr lang="en-US" sz="3048" dirty="0" err="1">
                <a:solidFill>
                  <a:srgbClr val="744C24"/>
                </a:solidFill>
                <a:cs typeface="Garet Bold"/>
              </a:rPr>
              <a:t>فَهْمًا</a:t>
            </a:r>
            <a:endParaRPr lang="en-US" sz="3048" dirty="0">
              <a:solidFill>
                <a:srgbClr val="744C24"/>
              </a:solidFill>
              <a:cs typeface="Garet Bold"/>
            </a:endParaRPr>
          </a:p>
          <a:p>
            <a:pPr algn="ctr">
              <a:lnSpc>
                <a:spcPts val="4267"/>
              </a:lnSpc>
            </a:pPr>
            <a:r>
              <a:rPr lang="en-US" sz="3048" dirty="0" err="1">
                <a:solidFill>
                  <a:srgbClr val="744C24"/>
                </a:solidFill>
                <a:latin typeface="Garet Bold"/>
              </a:rPr>
              <a:t>Apakah</a:t>
            </a:r>
            <a:r>
              <a:rPr lang="en-US" sz="3048" dirty="0">
                <a:solidFill>
                  <a:srgbClr val="744C24"/>
                </a:solidFill>
                <a:latin typeface="Garet Bold"/>
              </a:rPr>
              <a:t> </a:t>
            </a:r>
            <a:r>
              <a:rPr lang="en-US" sz="3048" dirty="0" err="1">
                <a:solidFill>
                  <a:srgbClr val="744C24"/>
                </a:solidFill>
                <a:latin typeface="Garet Bold"/>
              </a:rPr>
              <a:t>benar</a:t>
            </a:r>
            <a:r>
              <a:rPr lang="en-US" sz="3048" dirty="0">
                <a:solidFill>
                  <a:srgbClr val="744C24"/>
                </a:solidFill>
                <a:latin typeface="Garet Bold"/>
              </a:rPr>
              <a:t> ini </a:t>
            </a:r>
            <a:r>
              <a:rPr lang="en-US" sz="3048" dirty="0" err="1">
                <a:solidFill>
                  <a:srgbClr val="744C24"/>
                </a:solidFill>
                <a:latin typeface="Garet Bold"/>
              </a:rPr>
              <a:t>do'a</a:t>
            </a:r>
            <a:r>
              <a:rPr lang="en-US" sz="3048" dirty="0">
                <a:solidFill>
                  <a:srgbClr val="744C24"/>
                </a:solidFill>
                <a:latin typeface="Garet Bold"/>
              </a:rPr>
              <a:t> </a:t>
            </a:r>
            <a:r>
              <a:rPr lang="en-US" sz="3048" dirty="0" err="1">
                <a:solidFill>
                  <a:srgbClr val="744C24"/>
                </a:solidFill>
                <a:latin typeface="Garet Bold"/>
              </a:rPr>
              <a:t>sebelum</a:t>
            </a:r>
            <a:r>
              <a:rPr lang="en-US" sz="3048" dirty="0">
                <a:solidFill>
                  <a:srgbClr val="744C24"/>
                </a:solidFill>
                <a:latin typeface="Garet Bold"/>
              </a:rPr>
              <a:t> </a:t>
            </a:r>
            <a:r>
              <a:rPr lang="en-US" sz="3048" dirty="0" err="1">
                <a:solidFill>
                  <a:srgbClr val="744C24"/>
                </a:solidFill>
                <a:latin typeface="Garet Bold"/>
              </a:rPr>
              <a:t>belajar</a:t>
            </a:r>
            <a:r>
              <a:rPr lang="en-US" sz="3048" dirty="0">
                <a:solidFill>
                  <a:srgbClr val="744C24"/>
                </a:solidFill>
                <a:latin typeface="Garet Bold"/>
              </a:rPr>
              <a:t>?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6472286" y="736294"/>
            <a:ext cx="5576715" cy="1011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30"/>
              </a:lnSpc>
            </a:pPr>
            <a:r>
              <a:rPr lang="en-US" sz="8588">
                <a:solidFill>
                  <a:srgbClr val="FFFAEF"/>
                </a:solidFill>
                <a:latin typeface="CS Gordon Serif"/>
              </a:rPr>
              <a:t>4</a:t>
            </a:r>
          </a:p>
        </p:txBody>
      </p:sp>
      <p:pic>
        <p:nvPicPr>
          <p:cNvPr id="22" name="Picture 21">
            <a:hlinkClick r:id="rId11" action="ppaction://hlinksldjump"/>
            <a:extLst>
              <a:ext uri="{FF2B5EF4-FFF2-40B4-BE49-F238E27FC236}">
                <a16:creationId xmlns:a16="http://schemas.microsoft.com/office/drawing/2014/main" id="{A07E4135-8ED0-7999-E039-131D7E00C0C3}"/>
              </a:ext>
            </a:extLst>
          </p:cNvPr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438" y="9742506"/>
            <a:ext cx="3970751" cy="1077894"/>
          </a:xfrm>
          <a:prstGeom prst="rect">
            <a:avLst/>
          </a:prstGeom>
        </p:spPr>
      </p:pic>
      <p:pic>
        <p:nvPicPr>
          <p:cNvPr id="24" name="Picture 23">
            <a:hlinkClick r:id="rId13" action="ppaction://hlinksldjump"/>
            <a:extLst>
              <a:ext uri="{FF2B5EF4-FFF2-40B4-BE49-F238E27FC236}">
                <a16:creationId xmlns:a16="http://schemas.microsoft.com/office/drawing/2014/main" id="{F8FF6BF7-5991-3344-8950-A80C8154BF5E}"/>
              </a:ext>
            </a:extLst>
          </p:cNvPr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2101" y="9730654"/>
            <a:ext cx="3967980" cy="1113916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8"/>
          <a:srcRect r="21"/>
          <a:stretch>
            <a:fillRect/>
          </a:stretch>
        </p:blipFill>
        <p:spPr>
          <a:xfrm>
            <a:off x="4755033" y="10258957"/>
            <a:ext cx="915102" cy="79957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 b="232"/>
          <a:stretch>
            <a:fillRect/>
          </a:stretch>
        </p:blipFill>
        <p:spPr>
          <a:xfrm rot="-10686822">
            <a:off x="4905304" y="16007460"/>
            <a:ext cx="9199279" cy="419821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 b="232"/>
          <a:stretch>
            <a:fillRect/>
          </a:stretch>
        </p:blipFill>
        <p:spPr>
          <a:xfrm rot="-10686822">
            <a:off x="-1783790" y="16061800"/>
            <a:ext cx="9199279" cy="419821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-10800000">
            <a:off x="38100" y="1"/>
            <a:ext cx="2748318" cy="2748318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 rot="-10800000">
            <a:off x="7482092" y="1"/>
            <a:ext cx="2748318" cy="2748318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rcRect r="5"/>
          <a:stretch>
            <a:fillRect/>
          </a:stretch>
        </p:blipFill>
        <p:spPr>
          <a:xfrm>
            <a:off x="2048528" y="6591831"/>
            <a:ext cx="6173762" cy="5317152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305771" y="3104937"/>
            <a:ext cx="5659282" cy="3086881"/>
            <a:chOff x="0" y="0"/>
            <a:chExt cx="11088001" cy="60480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1087989" cy="6047994"/>
            </a:xfrm>
            <a:custGeom>
              <a:avLst/>
              <a:gdLst/>
              <a:ahLst/>
              <a:cxnLst/>
              <a:rect l="l" t="t" r="r" b="b"/>
              <a:pathLst>
                <a:path w="11087989" h="6047994">
                  <a:moveTo>
                    <a:pt x="512572" y="0"/>
                  </a:moveTo>
                  <a:lnTo>
                    <a:pt x="10575417" y="0"/>
                  </a:lnTo>
                  <a:cubicBezTo>
                    <a:pt x="10711435" y="0"/>
                    <a:pt x="10841736" y="53975"/>
                    <a:pt x="10937875" y="150114"/>
                  </a:cubicBezTo>
                  <a:cubicBezTo>
                    <a:pt x="11034014" y="246253"/>
                    <a:pt x="11087989" y="376682"/>
                    <a:pt x="11087989" y="512572"/>
                  </a:cubicBezTo>
                  <a:lnTo>
                    <a:pt x="11087989" y="5535422"/>
                  </a:lnTo>
                  <a:cubicBezTo>
                    <a:pt x="11087989" y="5671439"/>
                    <a:pt x="11034014" y="5801741"/>
                    <a:pt x="10937875" y="5897880"/>
                  </a:cubicBezTo>
                  <a:cubicBezTo>
                    <a:pt x="10841737" y="5994019"/>
                    <a:pt x="10711307" y="6047994"/>
                    <a:pt x="10575417" y="6047994"/>
                  </a:cubicBezTo>
                  <a:lnTo>
                    <a:pt x="512572" y="6047994"/>
                  </a:lnTo>
                  <a:cubicBezTo>
                    <a:pt x="376555" y="6047994"/>
                    <a:pt x="246253" y="5994019"/>
                    <a:pt x="150114" y="5897880"/>
                  </a:cubicBezTo>
                  <a:cubicBezTo>
                    <a:pt x="53975" y="5801741"/>
                    <a:pt x="0" y="5671312"/>
                    <a:pt x="0" y="5535422"/>
                  </a:cubicBezTo>
                  <a:lnTo>
                    <a:pt x="0" y="512572"/>
                  </a:lnTo>
                  <a:cubicBezTo>
                    <a:pt x="0" y="376682"/>
                    <a:pt x="53975" y="246253"/>
                    <a:pt x="150114" y="150114"/>
                  </a:cubicBezTo>
                  <a:cubicBezTo>
                    <a:pt x="246253" y="53975"/>
                    <a:pt x="376682" y="0"/>
                    <a:pt x="512572" y="0"/>
                  </a:cubicBezTo>
                  <a:close/>
                </a:path>
              </a:pathLst>
            </a:custGeom>
            <a:solidFill>
              <a:srgbClr val="EFA397"/>
            </a:solidFill>
          </p:spPr>
        </p:sp>
      </p:grpSp>
      <p:sp>
        <p:nvSpPr>
          <p:cNvPr id="12" name="TextBox 12"/>
          <p:cNvSpPr txBox="1"/>
          <p:nvPr/>
        </p:nvSpPr>
        <p:spPr>
          <a:xfrm>
            <a:off x="2391091" y="3515587"/>
            <a:ext cx="5590140" cy="20582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62"/>
              </a:lnSpc>
            </a:pPr>
            <a:r>
              <a:rPr lang="en-US" sz="2953" spc="410" dirty="0">
                <a:solidFill>
                  <a:srgbClr val="FFFFFF"/>
                </a:solidFill>
                <a:latin typeface="More Sugar Bold"/>
              </a:rPr>
              <a:t>YAAH JAWABANNYA BELUM TEPAT. </a:t>
            </a:r>
          </a:p>
          <a:p>
            <a:pPr algn="ctr">
              <a:lnSpc>
                <a:spcPts val="5462"/>
              </a:lnSpc>
            </a:pPr>
            <a:r>
              <a:rPr lang="en-US" sz="2953" spc="410" dirty="0">
                <a:solidFill>
                  <a:srgbClr val="FFFFFF"/>
                </a:solidFill>
                <a:latin typeface="More Sugar Bold"/>
              </a:rPr>
              <a:t>AYOO COBA LAGII!</a:t>
            </a:r>
          </a:p>
        </p:txBody>
      </p:sp>
      <p:pic>
        <p:nvPicPr>
          <p:cNvPr id="68" name="Picture 67">
            <a:hlinkClick r:id="rId8" action="ppaction://hlinksldjump"/>
            <a:extLst>
              <a:ext uri="{FF2B5EF4-FFF2-40B4-BE49-F238E27FC236}">
                <a16:creationId xmlns:a16="http://schemas.microsoft.com/office/drawing/2014/main" id="{292687AE-9401-DC06-9617-B7F3CE864945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0132" y="12649201"/>
            <a:ext cx="6592057" cy="1474138"/>
          </a:xfrm>
          <a:prstGeom prst="rect">
            <a:avLst/>
          </a:prstGeom>
        </p:spPr>
      </p:pic>
      <p:pic>
        <p:nvPicPr>
          <p:cNvPr id="3" name="Picture 2">
            <a:hlinkClick r:id="rId10" action="ppaction://hlinksldjump"/>
            <a:extLst>
              <a:ext uri="{FF2B5EF4-FFF2-40B4-BE49-F238E27FC236}">
                <a16:creationId xmlns:a16="http://schemas.microsoft.com/office/drawing/2014/main" id="{27F55970-53B5-9B7C-52D8-50557F4B4317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366"/>
          <a:stretch/>
        </p:blipFill>
        <p:spPr>
          <a:xfrm>
            <a:off x="320460" y="16109132"/>
            <a:ext cx="2622739" cy="2174375"/>
          </a:xfrm>
          <a:prstGeom prst="rect">
            <a:avLst/>
          </a:prstGeom>
          <a:ln>
            <a:noFill/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40300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 b="180"/>
          <a:stretch>
            <a:fillRect/>
          </a:stretch>
        </p:blipFill>
        <p:spPr>
          <a:xfrm rot="3595542">
            <a:off x="-753548" y="-5539086"/>
            <a:ext cx="6190138" cy="13135572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rcRect b="180"/>
          <a:stretch>
            <a:fillRect/>
          </a:stretch>
        </p:blipFill>
        <p:spPr>
          <a:xfrm rot="3595542">
            <a:off x="6367954" y="10337839"/>
            <a:ext cx="6190138" cy="13135572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304480" y="5499540"/>
            <a:ext cx="7288342" cy="83742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39690" lvl="2" indent="-279898">
              <a:lnSpc>
                <a:spcPct val="150000"/>
              </a:lnSpc>
              <a:buFont typeface="Arial"/>
              <a:buChar char="⚬"/>
            </a:pPr>
            <a:r>
              <a:rPr lang="en-US" sz="3671" b="1" spc="734" dirty="0">
                <a:solidFill>
                  <a:srgbClr val="FF6976"/>
                </a:solidFill>
                <a:latin typeface="Livvic" panose="020B0604020202020204" charset="0"/>
              </a:rPr>
              <a:t>Aplikasi ini digunakan oleh guru atau wali murid.</a:t>
            </a:r>
          </a:p>
          <a:p>
            <a:pPr marL="839690" lvl="2" indent="-279898">
              <a:lnSpc>
                <a:spcPct val="150000"/>
              </a:lnSpc>
              <a:buFont typeface="Arial"/>
              <a:buChar char="⚬"/>
            </a:pPr>
            <a:r>
              <a:rPr lang="en-US" sz="3671" b="1" spc="734" dirty="0">
                <a:solidFill>
                  <a:srgbClr val="FF6976"/>
                </a:solidFill>
                <a:latin typeface="Livvic" panose="020B0604020202020204" charset="0"/>
              </a:rPr>
              <a:t>Aplikasi ini digunakan untuk jangka waktu 1 semester.</a:t>
            </a:r>
          </a:p>
          <a:p>
            <a:pPr marL="839690" lvl="2" indent="-279898">
              <a:lnSpc>
                <a:spcPct val="150000"/>
              </a:lnSpc>
              <a:buFont typeface="Arial"/>
              <a:buChar char="⚬"/>
            </a:pPr>
            <a:r>
              <a:rPr lang="en-US" sz="3671" b="1" spc="734" dirty="0">
                <a:solidFill>
                  <a:srgbClr val="FF6976"/>
                </a:solidFill>
                <a:latin typeface="Livvic" panose="020B0604020202020204" charset="0"/>
              </a:rPr>
              <a:t>Tiap anak harus menghafalkan 1 doa untuk 2 minggu.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562492" y="3769701"/>
            <a:ext cx="6765033" cy="11417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09"/>
              </a:lnSpc>
            </a:pPr>
            <a:r>
              <a:rPr lang="en-US" sz="9216" spc="138" dirty="0">
                <a:solidFill>
                  <a:srgbClr val="FF6976"/>
                </a:solidFill>
                <a:latin typeface="More Sugar"/>
              </a:rPr>
              <a:t>Petunjuk</a:t>
            </a:r>
          </a:p>
        </p:txBody>
      </p:sp>
      <p:pic>
        <p:nvPicPr>
          <p:cNvPr id="7" name="Picture 6">
            <a:hlinkClick r:id="rId6" action="ppaction://hlinksldjump"/>
            <a:extLst>
              <a:ext uri="{FF2B5EF4-FFF2-40B4-BE49-F238E27FC236}">
                <a16:creationId xmlns:a16="http://schemas.microsoft.com/office/drawing/2014/main" id="{182BE2DB-4E86-3AD5-4C88-7477DDA2279F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366"/>
          <a:stretch/>
        </p:blipFill>
        <p:spPr>
          <a:xfrm>
            <a:off x="3945742" y="15101923"/>
            <a:ext cx="2395516" cy="1985996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 b="232"/>
          <a:stretch>
            <a:fillRect/>
          </a:stretch>
        </p:blipFill>
        <p:spPr>
          <a:xfrm rot="-10686822">
            <a:off x="4600502" y="15899176"/>
            <a:ext cx="9199279" cy="419821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 b="232"/>
          <a:stretch>
            <a:fillRect/>
          </a:stretch>
        </p:blipFill>
        <p:spPr>
          <a:xfrm rot="-10686822">
            <a:off x="-1487942" y="15899175"/>
            <a:ext cx="9199279" cy="419821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-10800000">
            <a:off x="0" y="0"/>
            <a:ext cx="2748318" cy="2748318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 rot="-10800000">
            <a:off x="7541285" y="0"/>
            <a:ext cx="2748318" cy="2748318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1714502" y="2932920"/>
            <a:ext cx="6847731" cy="3086881"/>
            <a:chOff x="0" y="0"/>
            <a:chExt cx="11088001" cy="60480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1087989" cy="6047994"/>
            </a:xfrm>
            <a:custGeom>
              <a:avLst/>
              <a:gdLst/>
              <a:ahLst/>
              <a:cxnLst/>
              <a:rect l="l" t="t" r="r" b="b"/>
              <a:pathLst>
                <a:path w="11087989" h="6047994">
                  <a:moveTo>
                    <a:pt x="512572" y="0"/>
                  </a:moveTo>
                  <a:lnTo>
                    <a:pt x="10575417" y="0"/>
                  </a:lnTo>
                  <a:cubicBezTo>
                    <a:pt x="10711435" y="0"/>
                    <a:pt x="10841736" y="53975"/>
                    <a:pt x="10937875" y="150114"/>
                  </a:cubicBezTo>
                  <a:cubicBezTo>
                    <a:pt x="11034014" y="246253"/>
                    <a:pt x="11087989" y="376682"/>
                    <a:pt x="11087989" y="512572"/>
                  </a:cubicBezTo>
                  <a:lnTo>
                    <a:pt x="11087989" y="5535422"/>
                  </a:lnTo>
                  <a:cubicBezTo>
                    <a:pt x="11087989" y="5671439"/>
                    <a:pt x="11034014" y="5801741"/>
                    <a:pt x="10937875" y="5897880"/>
                  </a:cubicBezTo>
                  <a:cubicBezTo>
                    <a:pt x="10841737" y="5994019"/>
                    <a:pt x="10711307" y="6047994"/>
                    <a:pt x="10575417" y="6047994"/>
                  </a:cubicBezTo>
                  <a:lnTo>
                    <a:pt x="512572" y="6047994"/>
                  </a:lnTo>
                  <a:cubicBezTo>
                    <a:pt x="376555" y="6047994"/>
                    <a:pt x="246253" y="5994019"/>
                    <a:pt x="150114" y="5897880"/>
                  </a:cubicBezTo>
                  <a:cubicBezTo>
                    <a:pt x="53975" y="5801741"/>
                    <a:pt x="0" y="5671312"/>
                    <a:pt x="0" y="5535422"/>
                  </a:cubicBezTo>
                  <a:lnTo>
                    <a:pt x="0" y="512572"/>
                  </a:lnTo>
                  <a:cubicBezTo>
                    <a:pt x="0" y="376682"/>
                    <a:pt x="53975" y="246253"/>
                    <a:pt x="150114" y="150114"/>
                  </a:cubicBezTo>
                  <a:cubicBezTo>
                    <a:pt x="246253" y="53975"/>
                    <a:pt x="376682" y="0"/>
                    <a:pt x="512572" y="0"/>
                  </a:cubicBezTo>
                  <a:close/>
                </a:path>
              </a:pathLst>
            </a:custGeom>
            <a:solidFill>
              <a:srgbClr val="EFA397"/>
            </a:solidFill>
          </p:spPr>
        </p:sp>
      </p:grpSp>
      <p:sp>
        <p:nvSpPr>
          <p:cNvPr id="11" name="TextBox 11"/>
          <p:cNvSpPr txBox="1"/>
          <p:nvPr/>
        </p:nvSpPr>
        <p:spPr>
          <a:xfrm>
            <a:off x="2337842" y="3085360"/>
            <a:ext cx="5585378" cy="27664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62"/>
              </a:lnSpc>
            </a:pPr>
            <a:r>
              <a:rPr lang="en-US" sz="2953" spc="410" dirty="0">
                <a:solidFill>
                  <a:srgbClr val="FFFFFF"/>
                </a:solidFill>
                <a:latin typeface="More Sugar Bold"/>
              </a:rPr>
              <a:t>YEAYY JAWABAN KAMU TEPAT SEKALI. AYO KERJAKAN SOAL BERIKUTNYA !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rcRect r="5"/>
          <a:stretch>
            <a:fillRect/>
          </a:stretch>
        </p:blipFill>
        <p:spPr>
          <a:xfrm>
            <a:off x="2122275" y="6201040"/>
            <a:ext cx="5843721" cy="6095146"/>
          </a:xfrm>
          <a:prstGeom prst="rect">
            <a:avLst/>
          </a:prstGeom>
        </p:spPr>
      </p:pic>
      <p:pic>
        <p:nvPicPr>
          <p:cNvPr id="17" name="Picture 16">
            <a:hlinkClick r:id="rId8" action="ppaction://hlinksldjump"/>
            <a:extLst>
              <a:ext uri="{FF2B5EF4-FFF2-40B4-BE49-F238E27FC236}">
                <a16:creationId xmlns:a16="http://schemas.microsoft.com/office/drawing/2014/main" id="{3027C780-E358-6E08-59C2-57C9A8FDC3FF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9989" y="12725402"/>
            <a:ext cx="6716749" cy="1524015"/>
          </a:xfrm>
          <a:prstGeom prst="rect">
            <a:avLst/>
          </a:prstGeom>
        </p:spPr>
      </p:pic>
      <p:pic>
        <p:nvPicPr>
          <p:cNvPr id="2" name="Picture 1">
            <a:hlinkClick r:id="rId10" action="ppaction://hlinksldjump"/>
            <a:extLst>
              <a:ext uri="{FF2B5EF4-FFF2-40B4-BE49-F238E27FC236}">
                <a16:creationId xmlns:a16="http://schemas.microsoft.com/office/drawing/2014/main" id="{0ED14BF1-FDC5-0A9B-C3C4-50160500AC46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366"/>
          <a:stretch/>
        </p:blipFill>
        <p:spPr>
          <a:xfrm>
            <a:off x="320460" y="16109132"/>
            <a:ext cx="2622739" cy="2174375"/>
          </a:xfrm>
          <a:prstGeom prst="rect">
            <a:avLst/>
          </a:prstGeom>
          <a:ln>
            <a:noFill/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85189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4"/>
          <a:srcRect l="25274" t="592" r="36698" b="2770"/>
          <a:stretch>
            <a:fillRect/>
          </a:stretch>
        </p:blipFill>
        <p:spPr>
          <a:xfrm>
            <a:off x="-145196" y="-1502728"/>
            <a:ext cx="11132285" cy="19790728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3578739" y="3484535"/>
            <a:ext cx="5120597" cy="35411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127"/>
              </a:lnSpc>
            </a:pPr>
            <a:r>
              <a:rPr lang="en-US" sz="19377">
                <a:solidFill>
                  <a:srgbClr val="744C24"/>
                </a:solidFill>
                <a:latin typeface="Caitlin"/>
              </a:rPr>
              <a:t>Latihan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rcRect b="18"/>
          <a:stretch>
            <a:fillRect/>
          </a:stretch>
        </p:blipFill>
        <p:spPr>
          <a:xfrm rot="-1298693">
            <a:off x="1911111" y="4234424"/>
            <a:ext cx="2237292" cy="2167376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1637489" y="6845606"/>
            <a:ext cx="7150192" cy="1791149"/>
            <a:chOff x="0" y="0"/>
            <a:chExt cx="14009080" cy="350932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4009117" cy="3509264"/>
            </a:xfrm>
            <a:custGeom>
              <a:avLst/>
              <a:gdLst/>
              <a:ahLst/>
              <a:cxnLst/>
              <a:rect l="l" t="t" r="r" b="b"/>
              <a:pathLst>
                <a:path w="14009117" h="3509264">
                  <a:moveTo>
                    <a:pt x="13799058" y="3509264"/>
                  </a:moveTo>
                  <a:lnTo>
                    <a:pt x="210058" y="3509264"/>
                  </a:lnTo>
                  <a:cubicBezTo>
                    <a:pt x="94361" y="3509264"/>
                    <a:pt x="0" y="3415030"/>
                    <a:pt x="0" y="3299206"/>
                  </a:cubicBezTo>
                  <a:lnTo>
                    <a:pt x="0" y="210058"/>
                  </a:lnTo>
                  <a:cubicBezTo>
                    <a:pt x="0" y="94361"/>
                    <a:pt x="94361" y="0"/>
                    <a:pt x="210058" y="0"/>
                  </a:cubicBezTo>
                  <a:lnTo>
                    <a:pt x="13799058" y="0"/>
                  </a:lnTo>
                  <a:cubicBezTo>
                    <a:pt x="13914755" y="0"/>
                    <a:pt x="14009117" y="94361"/>
                    <a:pt x="14009117" y="210058"/>
                  </a:cubicBezTo>
                  <a:lnTo>
                    <a:pt x="14009117" y="3299206"/>
                  </a:lnTo>
                  <a:cubicBezTo>
                    <a:pt x="14009117" y="3414903"/>
                    <a:pt x="13914755" y="3509264"/>
                    <a:pt x="13799058" y="3509264"/>
                  </a:cubicBezTo>
                  <a:close/>
                </a:path>
              </a:pathLst>
            </a:custGeom>
            <a:solidFill>
              <a:srgbClr val="EFCEAD"/>
            </a:solidFill>
          </p:spPr>
        </p:sp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rcRect r="51"/>
          <a:stretch>
            <a:fillRect/>
          </a:stretch>
        </p:blipFill>
        <p:spPr>
          <a:xfrm rot="3511540">
            <a:off x="8220198" y="-2043904"/>
            <a:ext cx="4133602" cy="3456725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rcRect r="50"/>
          <a:stretch>
            <a:fillRect/>
          </a:stretch>
        </p:blipFill>
        <p:spPr>
          <a:xfrm rot="6945243">
            <a:off x="-895540" y="1914630"/>
            <a:ext cx="3408892" cy="1970959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rcRect r="21"/>
          <a:stretch>
            <a:fillRect/>
          </a:stretch>
        </p:blipFill>
        <p:spPr>
          <a:xfrm>
            <a:off x="675169" y="6845604"/>
            <a:ext cx="915102" cy="79957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9"/>
          <a:srcRect r="49"/>
          <a:stretch>
            <a:fillRect/>
          </a:stretch>
        </p:blipFill>
        <p:spPr>
          <a:xfrm>
            <a:off x="0" y="15436512"/>
            <a:ext cx="3029757" cy="2295271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1541474" y="6876389"/>
            <a:ext cx="7150191" cy="16320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67"/>
              </a:lnSpc>
            </a:pPr>
            <a:r>
              <a:rPr lang="en-US" sz="3048" dirty="0" err="1">
                <a:solidFill>
                  <a:srgbClr val="744C24"/>
                </a:solidFill>
                <a:cs typeface="Garet Bold"/>
              </a:rPr>
              <a:t>غُفْرَانَكَ</a:t>
            </a:r>
            <a:endParaRPr lang="en-US" sz="3048" dirty="0">
              <a:solidFill>
                <a:srgbClr val="744C24"/>
              </a:solidFill>
              <a:cs typeface="Garet Bold"/>
            </a:endParaRPr>
          </a:p>
          <a:p>
            <a:pPr algn="ctr">
              <a:lnSpc>
                <a:spcPts val="4267"/>
              </a:lnSpc>
            </a:pPr>
            <a:r>
              <a:rPr lang="en-US" sz="3048" dirty="0" err="1">
                <a:solidFill>
                  <a:srgbClr val="744C24"/>
                </a:solidFill>
                <a:latin typeface="Garet Bold"/>
              </a:rPr>
              <a:t>Apakah</a:t>
            </a:r>
            <a:r>
              <a:rPr lang="en-US" sz="3048" dirty="0">
                <a:solidFill>
                  <a:srgbClr val="744C24"/>
                </a:solidFill>
                <a:latin typeface="Garet Bold"/>
              </a:rPr>
              <a:t> </a:t>
            </a:r>
            <a:r>
              <a:rPr lang="en-US" sz="3048" dirty="0" err="1">
                <a:solidFill>
                  <a:srgbClr val="744C24"/>
                </a:solidFill>
                <a:latin typeface="Garet Bold"/>
              </a:rPr>
              <a:t>benar</a:t>
            </a:r>
            <a:r>
              <a:rPr lang="en-US" sz="3048" dirty="0">
                <a:solidFill>
                  <a:srgbClr val="744C24"/>
                </a:solidFill>
                <a:latin typeface="Garet Bold"/>
              </a:rPr>
              <a:t> </a:t>
            </a:r>
            <a:r>
              <a:rPr lang="en-US" sz="3048" dirty="0" err="1">
                <a:solidFill>
                  <a:srgbClr val="744C24"/>
                </a:solidFill>
                <a:latin typeface="Garet Bold"/>
              </a:rPr>
              <a:t>itu</a:t>
            </a:r>
            <a:r>
              <a:rPr lang="en-US" sz="3048" dirty="0">
                <a:solidFill>
                  <a:srgbClr val="744C24"/>
                </a:solidFill>
                <a:latin typeface="Garet Bold"/>
              </a:rPr>
              <a:t> </a:t>
            </a:r>
            <a:r>
              <a:rPr lang="en-US" sz="3048" dirty="0" err="1">
                <a:solidFill>
                  <a:srgbClr val="744C24"/>
                </a:solidFill>
                <a:latin typeface="Garet Bold"/>
              </a:rPr>
              <a:t>adalah</a:t>
            </a:r>
            <a:r>
              <a:rPr lang="en-US" sz="3048" dirty="0">
                <a:solidFill>
                  <a:srgbClr val="744C24"/>
                </a:solidFill>
                <a:latin typeface="Garet Bold"/>
              </a:rPr>
              <a:t> </a:t>
            </a:r>
            <a:r>
              <a:rPr lang="en-US" sz="3048" dirty="0" err="1">
                <a:solidFill>
                  <a:srgbClr val="744C24"/>
                </a:solidFill>
                <a:latin typeface="Garet Bold"/>
              </a:rPr>
              <a:t>do'a</a:t>
            </a:r>
            <a:r>
              <a:rPr lang="en-US" sz="3048" dirty="0">
                <a:solidFill>
                  <a:srgbClr val="744C24"/>
                </a:solidFill>
                <a:latin typeface="Garet Bold"/>
              </a:rPr>
              <a:t> </a:t>
            </a:r>
            <a:r>
              <a:rPr lang="en-US" sz="3048" dirty="0" err="1">
                <a:solidFill>
                  <a:srgbClr val="744C24"/>
                </a:solidFill>
                <a:latin typeface="Garet Bold"/>
              </a:rPr>
              <a:t>masuk</a:t>
            </a:r>
            <a:r>
              <a:rPr lang="en-US" sz="3048" dirty="0">
                <a:solidFill>
                  <a:srgbClr val="744C24"/>
                </a:solidFill>
                <a:latin typeface="Garet Bold"/>
              </a:rPr>
              <a:t> </a:t>
            </a:r>
            <a:r>
              <a:rPr lang="en-US" sz="3048" dirty="0" err="1">
                <a:solidFill>
                  <a:srgbClr val="744C24"/>
                </a:solidFill>
                <a:latin typeface="Garet Bold"/>
              </a:rPr>
              <a:t>kamar</a:t>
            </a:r>
            <a:r>
              <a:rPr lang="en-US" sz="3048" dirty="0">
                <a:solidFill>
                  <a:srgbClr val="744C24"/>
                </a:solidFill>
                <a:latin typeface="Garet Bold"/>
              </a:rPr>
              <a:t> mandi?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7076036" y="-720565"/>
            <a:ext cx="5576715" cy="1011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30"/>
              </a:lnSpc>
            </a:pPr>
            <a:r>
              <a:rPr lang="en-US" sz="8588" dirty="0">
                <a:solidFill>
                  <a:srgbClr val="FFFAEF"/>
                </a:solidFill>
                <a:latin typeface="CS Gordon Serif"/>
              </a:rPr>
              <a:t>5</a:t>
            </a:r>
          </a:p>
        </p:txBody>
      </p:sp>
      <p:pic>
        <p:nvPicPr>
          <p:cNvPr id="26" name="Picture 26"/>
          <p:cNvPicPr>
            <a:picLocks noChangeAspect="1"/>
          </p:cNvPicPr>
          <p:nvPr/>
        </p:nvPicPr>
        <p:blipFill>
          <a:blip r:embed="rId10"/>
          <a:srcRect b="127"/>
          <a:stretch>
            <a:fillRect/>
          </a:stretch>
        </p:blipFill>
        <p:spPr>
          <a:xfrm>
            <a:off x="7076036" y="15301169"/>
            <a:ext cx="2879367" cy="2260303"/>
          </a:xfrm>
          <a:prstGeom prst="rect">
            <a:avLst/>
          </a:prstGeom>
        </p:spPr>
      </p:pic>
      <p:pic>
        <p:nvPicPr>
          <p:cNvPr id="21" name="Picture 20">
            <a:hlinkClick r:id="rId11" action="ppaction://hlinksldjump"/>
            <a:extLst>
              <a:ext uri="{FF2B5EF4-FFF2-40B4-BE49-F238E27FC236}">
                <a16:creationId xmlns:a16="http://schemas.microsoft.com/office/drawing/2014/main" id="{383096C3-4BBC-B8AE-FE6B-4AF5307EA710}"/>
              </a:ext>
            </a:extLst>
          </p:cNvPr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439" y="10053608"/>
            <a:ext cx="3970751" cy="1077894"/>
          </a:xfrm>
          <a:prstGeom prst="rect">
            <a:avLst/>
          </a:prstGeom>
        </p:spPr>
      </p:pic>
      <p:pic>
        <p:nvPicPr>
          <p:cNvPr id="23" name="Picture 22">
            <a:hlinkClick r:id="rId13" action="ppaction://hlinksldjump"/>
            <a:extLst>
              <a:ext uri="{FF2B5EF4-FFF2-40B4-BE49-F238E27FC236}">
                <a16:creationId xmlns:a16="http://schemas.microsoft.com/office/drawing/2014/main" id="{C4B5E9FD-CB05-039C-A5D8-63D5A8C4A49F}"/>
              </a:ext>
            </a:extLst>
          </p:cNvPr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0944" y="9982153"/>
            <a:ext cx="3967980" cy="1113916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8"/>
          <a:srcRect r="21"/>
          <a:stretch>
            <a:fillRect/>
          </a:stretch>
        </p:blipFill>
        <p:spPr>
          <a:xfrm>
            <a:off x="4755033" y="10258957"/>
            <a:ext cx="915102" cy="79957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 b="232"/>
          <a:stretch>
            <a:fillRect/>
          </a:stretch>
        </p:blipFill>
        <p:spPr>
          <a:xfrm rot="-10686822">
            <a:off x="4905304" y="16007460"/>
            <a:ext cx="9199279" cy="419821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 b="232"/>
          <a:stretch>
            <a:fillRect/>
          </a:stretch>
        </p:blipFill>
        <p:spPr>
          <a:xfrm rot="-10686822">
            <a:off x="-1783790" y="16061800"/>
            <a:ext cx="9199279" cy="419821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-10800000">
            <a:off x="38100" y="1"/>
            <a:ext cx="2748318" cy="2748318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 rot="-10800000">
            <a:off x="7482092" y="1"/>
            <a:ext cx="2748318" cy="2748318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rcRect r="5"/>
          <a:stretch>
            <a:fillRect/>
          </a:stretch>
        </p:blipFill>
        <p:spPr>
          <a:xfrm>
            <a:off x="2048528" y="6591831"/>
            <a:ext cx="6173762" cy="5317152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305771" y="3104937"/>
            <a:ext cx="5659282" cy="3086881"/>
            <a:chOff x="0" y="0"/>
            <a:chExt cx="11088001" cy="60480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1087989" cy="6047994"/>
            </a:xfrm>
            <a:custGeom>
              <a:avLst/>
              <a:gdLst/>
              <a:ahLst/>
              <a:cxnLst/>
              <a:rect l="l" t="t" r="r" b="b"/>
              <a:pathLst>
                <a:path w="11087989" h="6047994">
                  <a:moveTo>
                    <a:pt x="512572" y="0"/>
                  </a:moveTo>
                  <a:lnTo>
                    <a:pt x="10575417" y="0"/>
                  </a:lnTo>
                  <a:cubicBezTo>
                    <a:pt x="10711435" y="0"/>
                    <a:pt x="10841736" y="53975"/>
                    <a:pt x="10937875" y="150114"/>
                  </a:cubicBezTo>
                  <a:cubicBezTo>
                    <a:pt x="11034014" y="246253"/>
                    <a:pt x="11087989" y="376682"/>
                    <a:pt x="11087989" y="512572"/>
                  </a:cubicBezTo>
                  <a:lnTo>
                    <a:pt x="11087989" y="5535422"/>
                  </a:lnTo>
                  <a:cubicBezTo>
                    <a:pt x="11087989" y="5671439"/>
                    <a:pt x="11034014" y="5801741"/>
                    <a:pt x="10937875" y="5897880"/>
                  </a:cubicBezTo>
                  <a:cubicBezTo>
                    <a:pt x="10841737" y="5994019"/>
                    <a:pt x="10711307" y="6047994"/>
                    <a:pt x="10575417" y="6047994"/>
                  </a:cubicBezTo>
                  <a:lnTo>
                    <a:pt x="512572" y="6047994"/>
                  </a:lnTo>
                  <a:cubicBezTo>
                    <a:pt x="376555" y="6047994"/>
                    <a:pt x="246253" y="5994019"/>
                    <a:pt x="150114" y="5897880"/>
                  </a:cubicBezTo>
                  <a:cubicBezTo>
                    <a:pt x="53975" y="5801741"/>
                    <a:pt x="0" y="5671312"/>
                    <a:pt x="0" y="5535422"/>
                  </a:cubicBezTo>
                  <a:lnTo>
                    <a:pt x="0" y="512572"/>
                  </a:lnTo>
                  <a:cubicBezTo>
                    <a:pt x="0" y="376682"/>
                    <a:pt x="53975" y="246253"/>
                    <a:pt x="150114" y="150114"/>
                  </a:cubicBezTo>
                  <a:cubicBezTo>
                    <a:pt x="246253" y="53975"/>
                    <a:pt x="376682" y="0"/>
                    <a:pt x="512572" y="0"/>
                  </a:cubicBezTo>
                  <a:close/>
                </a:path>
              </a:pathLst>
            </a:custGeom>
            <a:solidFill>
              <a:srgbClr val="EFA397"/>
            </a:solidFill>
          </p:spPr>
        </p:sp>
      </p:grpSp>
      <p:sp>
        <p:nvSpPr>
          <p:cNvPr id="12" name="TextBox 12"/>
          <p:cNvSpPr txBox="1"/>
          <p:nvPr/>
        </p:nvSpPr>
        <p:spPr>
          <a:xfrm>
            <a:off x="2391091" y="3515587"/>
            <a:ext cx="5590140" cy="20582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62"/>
              </a:lnSpc>
            </a:pPr>
            <a:r>
              <a:rPr lang="en-US" sz="2953" spc="410" dirty="0">
                <a:solidFill>
                  <a:srgbClr val="FFFFFF"/>
                </a:solidFill>
                <a:latin typeface="More Sugar Bold"/>
              </a:rPr>
              <a:t>YAAH JAWABANNYA BELUM TEPAT. </a:t>
            </a:r>
          </a:p>
          <a:p>
            <a:pPr algn="ctr">
              <a:lnSpc>
                <a:spcPts val="5462"/>
              </a:lnSpc>
            </a:pPr>
            <a:r>
              <a:rPr lang="en-US" sz="2953" spc="410" dirty="0">
                <a:solidFill>
                  <a:srgbClr val="FFFFFF"/>
                </a:solidFill>
                <a:latin typeface="More Sugar Bold"/>
              </a:rPr>
              <a:t>AYOO COBA LAGII!</a:t>
            </a:r>
          </a:p>
        </p:txBody>
      </p:sp>
      <p:pic>
        <p:nvPicPr>
          <p:cNvPr id="68" name="Picture 67">
            <a:hlinkClick r:id="rId8" action="ppaction://hlinksldjump"/>
            <a:extLst>
              <a:ext uri="{FF2B5EF4-FFF2-40B4-BE49-F238E27FC236}">
                <a16:creationId xmlns:a16="http://schemas.microsoft.com/office/drawing/2014/main" id="{292687AE-9401-DC06-9617-B7F3CE864945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0132" y="12649201"/>
            <a:ext cx="6592057" cy="1474138"/>
          </a:xfrm>
          <a:prstGeom prst="rect">
            <a:avLst/>
          </a:prstGeom>
        </p:spPr>
      </p:pic>
      <p:pic>
        <p:nvPicPr>
          <p:cNvPr id="3" name="Picture 2">
            <a:hlinkClick r:id="rId10" action="ppaction://hlinksldjump"/>
            <a:extLst>
              <a:ext uri="{FF2B5EF4-FFF2-40B4-BE49-F238E27FC236}">
                <a16:creationId xmlns:a16="http://schemas.microsoft.com/office/drawing/2014/main" id="{27F55970-53B5-9B7C-52D8-50557F4B4317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366"/>
          <a:stretch/>
        </p:blipFill>
        <p:spPr>
          <a:xfrm>
            <a:off x="320460" y="16109132"/>
            <a:ext cx="2622739" cy="2174375"/>
          </a:xfrm>
          <a:prstGeom prst="rect">
            <a:avLst/>
          </a:prstGeom>
          <a:ln>
            <a:noFill/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90742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 b="232"/>
          <a:stretch>
            <a:fillRect/>
          </a:stretch>
        </p:blipFill>
        <p:spPr>
          <a:xfrm rot="-10686822">
            <a:off x="4600502" y="15899176"/>
            <a:ext cx="9199279" cy="419821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 b="232"/>
          <a:stretch>
            <a:fillRect/>
          </a:stretch>
        </p:blipFill>
        <p:spPr>
          <a:xfrm rot="-10686822">
            <a:off x="-1487942" y="15899175"/>
            <a:ext cx="9199279" cy="419821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-10800000">
            <a:off x="0" y="0"/>
            <a:ext cx="2748318" cy="2748318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 rot="-10800000">
            <a:off x="7541285" y="0"/>
            <a:ext cx="2748318" cy="2748318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1714502" y="2932920"/>
            <a:ext cx="6847731" cy="3086881"/>
            <a:chOff x="0" y="0"/>
            <a:chExt cx="11088001" cy="60480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1087989" cy="6047994"/>
            </a:xfrm>
            <a:custGeom>
              <a:avLst/>
              <a:gdLst/>
              <a:ahLst/>
              <a:cxnLst/>
              <a:rect l="l" t="t" r="r" b="b"/>
              <a:pathLst>
                <a:path w="11087989" h="6047994">
                  <a:moveTo>
                    <a:pt x="512572" y="0"/>
                  </a:moveTo>
                  <a:lnTo>
                    <a:pt x="10575417" y="0"/>
                  </a:lnTo>
                  <a:cubicBezTo>
                    <a:pt x="10711435" y="0"/>
                    <a:pt x="10841736" y="53975"/>
                    <a:pt x="10937875" y="150114"/>
                  </a:cubicBezTo>
                  <a:cubicBezTo>
                    <a:pt x="11034014" y="246253"/>
                    <a:pt x="11087989" y="376682"/>
                    <a:pt x="11087989" y="512572"/>
                  </a:cubicBezTo>
                  <a:lnTo>
                    <a:pt x="11087989" y="5535422"/>
                  </a:lnTo>
                  <a:cubicBezTo>
                    <a:pt x="11087989" y="5671439"/>
                    <a:pt x="11034014" y="5801741"/>
                    <a:pt x="10937875" y="5897880"/>
                  </a:cubicBezTo>
                  <a:cubicBezTo>
                    <a:pt x="10841737" y="5994019"/>
                    <a:pt x="10711307" y="6047994"/>
                    <a:pt x="10575417" y="6047994"/>
                  </a:cubicBezTo>
                  <a:lnTo>
                    <a:pt x="512572" y="6047994"/>
                  </a:lnTo>
                  <a:cubicBezTo>
                    <a:pt x="376555" y="6047994"/>
                    <a:pt x="246253" y="5994019"/>
                    <a:pt x="150114" y="5897880"/>
                  </a:cubicBezTo>
                  <a:cubicBezTo>
                    <a:pt x="53975" y="5801741"/>
                    <a:pt x="0" y="5671312"/>
                    <a:pt x="0" y="5535422"/>
                  </a:cubicBezTo>
                  <a:lnTo>
                    <a:pt x="0" y="512572"/>
                  </a:lnTo>
                  <a:cubicBezTo>
                    <a:pt x="0" y="376682"/>
                    <a:pt x="53975" y="246253"/>
                    <a:pt x="150114" y="150114"/>
                  </a:cubicBezTo>
                  <a:cubicBezTo>
                    <a:pt x="246253" y="53975"/>
                    <a:pt x="376682" y="0"/>
                    <a:pt x="512572" y="0"/>
                  </a:cubicBezTo>
                  <a:close/>
                </a:path>
              </a:pathLst>
            </a:custGeom>
            <a:solidFill>
              <a:srgbClr val="EFA397"/>
            </a:solidFill>
          </p:spPr>
        </p:sp>
      </p:grpSp>
      <p:sp>
        <p:nvSpPr>
          <p:cNvPr id="11" name="TextBox 11"/>
          <p:cNvSpPr txBox="1"/>
          <p:nvPr/>
        </p:nvSpPr>
        <p:spPr>
          <a:xfrm>
            <a:off x="2337842" y="3085360"/>
            <a:ext cx="5585378" cy="27664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62"/>
              </a:lnSpc>
            </a:pPr>
            <a:r>
              <a:rPr lang="en-US" sz="2953" spc="410" dirty="0">
                <a:solidFill>
                  <a:srgbClr val="FFFFFF"/>
                </a:solidFill>
                <a:latin typeface="More Sugar Bold"/>
              </a:rPr>
              <a:t>YEAYY JAWABAN KAMU TEPAT SEKALI. AYO KERJAKAN SOAL BERIKUTNYA !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rcRect r="5"/>
          <a:stretch>
            <a:fillRect/>
          </a:stretch>
        </p:blipFill>
        <p:spPr>
          <a:xfrm>
            <a:off x="2122275" y="6201040"/>
            <a:ext cx="5843721" cy="6095146"/>
          </a:xfrm>
          <a:prstGeom prst="rect">
            <a:avLst/>
          </a:prstGeom>
        </p:spPr>
      </p:pic>
      <p:pic>
        <p:nvPicPr>
          <p:cNvPr id="17" name="Picture 16">
            <a:hlinkClick r:id="rId8" action="ppaction://hlinksldjump"/>
            <a:extLst>
              <a:ext uri="{FF2B5EF4-FFF2-40B4-BE49-F238E27FC236}">
                <a16:creationId xmlns:a16="http://schemas.microsoft.com/office/drawing/2014/main" id="{3027C780-E358-6E08-59C2-57C9A8FDC3FF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9989" y="12725402"/>
            <a:ext cx="6716749" cy="1524015"/>
          </a:xfrm>
          <a:prstGeom prst="rect">
            <a:avLst/>
          </a:prstGeom>
        </p:spPr>
      </p:pic>
      <p:pic>
        <p:nvPicPr>
          <p:cNvPr id="2" name="Picture 1">
            <a:hlinkClick r:id="rId10" action="ppaction://hlinksldjump"/>
            <a:extLst>
              <a:ext uri="{FF2B5EF4-FFF2-40B4-BE49-F238E27FC236}">
                <a16:creationId xmlns:a16="http://schemas.microsoft.com/office/drawing/2014/main" id="{0ED14BF1-FDC5-0A9B-C3C4-50160500AC46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366"/>
          <a:stretch/>
        </p:blipFill>
        <p:spPr>
          <a:xfrm>
            <a:off x="320460" y="16109132"/>
            <a:ext cx="2622739" cy="2174375"/>
          </a:xfrm>
          <a:prstGeom prst="rect">
            <a:avLst/>
          </a:prstGeom>
          <a:ln>
            <a:noFill/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09572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4"/>
          <a:srcRect l="25274" r="35395" b="52"/>
          <a:stretch>
            <a:fillRect/>
          </a:stretch>
        </p:blipFill>
        <p:spPr>
          <a:xfrm>
            <a:off x="-1" y="0"/>
            <a:ext cx="10287001" cy="182880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3578739" y="3484535"/>
            <a:ext cx="5120597" cy="35411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127"/>
              </a:lnSpc>
            </a:pPr>
            <a:r>
              <a:rPr lang="en-US" sz="19377">
                <a:solidFill>
                  <a:srgbClr val="744C24"/>
                </a:solidFill>
                <a:latin typeface="Caitlin"/>
              </a:rPr>
              <a:t>Latihan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rcRect b="18"/>
          <a:stretch>
            <a:fillRect/>
          </a:stretch>
        </p:blipFill>
        <p:spPr>
          <a:xfrm rot="-1298693">
            <a:off x="1911111" y="4234424"/>
            <a:ext cx="2237292" cy="2167376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1637489" y="6845606"/>
            <a:ext cx="7150192" cy="1791149"/>
            <a:chOff x="0" y="0"/>
            <a:chExt cx="14009080" cy="350932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4009117" cy="3509264"/>
            </a:xfrm>
            <a:custGeom>
              <a:avLst/>
              <a:gdLst/>
              <a:ahLst/>
              <a:cxnLst/>
              <a:rect l="l" t="t" r="r" b="b"/>
              <a:pathLst>
                <a:path w="14009117" h="3509264">
                  <a:moveTo>
                    <a:pt x="13799058" y="3509264"/>
                  </a:moveTo>
                  <a:lnTo>
                    <a:pt x="210058" y="3509264"/>
                  </a:lnTo>
                  <a:cubicBezTo>
                    <a:pt x="94361" y="3509264"/>
                    <a:pt x="0" y="3415030"/>
                    <a:pt x="0" y="3299206"/>
                  </a:cubicBezTo>
                  <a:lnTo>
                    <a:pt x="0" y="210058"/>
                  </a:lnTo>
                  <a:cubicBezTo>
                    <a:pt x="0" y="94361"/>
                    <a:pt x="94361" y="0"/>
                    <a:pt x="210058" y="0"/>
                  </a:cubicBezTo>
                  <a:lnTo>
                    <a:pt x="13799058" y="0"/>
                  </a:lnTo>
                  <a:cubicBezTo>
                    <a:pt x="13914755" y="0"/>
                    <a:pt x="14009117" y="94361"/>
                    <a:pt x="14009117" y="210058"/>
                  </a:cubicBezTo>
                  <a:lnTo>
                    <a:pt x="14009117" y="3299206"/>
                  </a:lnTo>
                  <a:cubicBezTo>
                    <a:pt x="14009117" y="3414903"/>
                    <a:pt x="13914755" y="3509264"/>
                    <a:pt x="13799058" y="3509264"/>
                  </a:cubicBezTo>
                  <a:close/>
                </a:path>
              </a:pathLst>
            </a:custGeom>
            <a:solidFill>
              <a:srgbClr val="EFCEAD"/>
            </a:solidFill>
          </p:spPr>
        </p:sp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rcRect r="51"/>
          <a:stretch>
            <a:fillRect/>
          </a:stretch>
        </p:blipFill>
        <p:spPr>
          <a:xfrm rot="3511540">
            <a:off x="7588353" y="-482980"/>
            <a:ext cx="4133602" cy="3456725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rcRect r="50"/>
          <a:stretch>
            <a:fillRect/>
          </a:stretch>
        </p:blipFill>
        <p:spPr>
          <a:xfrm rot="6945243">
            <a:off x="-895540" y="1914630"/>
            <a:ext cx="3408892" cy="1970959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rcRect r="21"/>
          <a:stretch>
            <a:fillRect/>
          </a:stretch>
        </p:blipFill>
        <p:spPr>
          <a:xfrm>
            <a:off x="675169" y="6845604"/>
            <a:ext cx="915102" cy="79957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9"/>
          <a:srcRect r="49"/>
          <a:stretch>
            <a:fillRect/>
          </a:stretch>
        </p:blipFill>
        <p:spPr>
          <a:xfrm>
            <a:off x="249268" y="15436512"/>
            <a:ext cx="3029757" cy="2295271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0"/>
          <a:srcRect b="127"/>
          <a:stretch>
            <a:fillRect/>
          </a:stretch>
        </p:blipFill>
        <p:spPr>
          <a:xfrm>
            <a:off x="7454092" y="15471479"/>
            <a:ext cx="2879367" cy="2260303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1637489" y="7057381"/>
            <a:ext cx="7150191" cy="1081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67"/>
              </a:lnSpc>
            </a:pPr>
            <a:r>
              <a:rPr lang="en-US" sz="3048" dirty="0" err="1">
                <a:solidFill>
                  <a:srgbClr val="744C24"/>
                </a:solidFill>
                <a:latin typeface="Garet Bold"/>
              </a:rPr>
              <a:t>Berdzikir</a:t>
            </a:r>
            <a:r>
              <a:rPr lang="en-US" sz="3048" dirty="0">
                <a:solidFill>
                  <a:srgbClr val="744C24"/>
                </a:solidFill>
                <a:latin typeface="Garet Bold"/>
              </a:rPr>
              <a:t> </a:t>
            </a:r>
            <a:r>
              <a:rPr lang="en-US" sz="3048" dirty="0" err="1">
                <a:solidFill>
                  <a:srgbClr val="744C24"/>
                </a:solidFill>
                <a:latin typeface="Garet Bold"/>
              </a:rPr>
              <a:t>adalah</a:t>
            </a:r>
            <a:r>
              <a:rPr lang="en-US" sz="3048" dirty="0">
                <a:solidFill>
                  <a:srgbClr val="744C24"/>
                </a:solidFill>
                <a:latin typeface="Garet Bold"/>
              </a:rPr>
              <a:t> </a:t>
            </a:r>
            <a:r>
              <a:rPr lang="en-US" sz="3048" dirty="0" err="1">
                <a:solidFill>
                  <a:srgbClr val="744C24"/>
                </a:solidFill>
                <a:latin typeface="Garet Bold"/>
              </a:rPr>
              <a:t>ingat</a:t>
            </a:r>
            <a:r>
              <a:rPr lang="en-US" sz="3048" dirty="0">
                <a:solidFill>
                  <a:srgbClr val="744C24"/>
                </a:solidFill>
                <a:latin typeface="Garet Bold"/>
              </a:rPr>
              <a:t> </a:t>
            </a:r>
            <a:r>
              <a:rPr lang="en-US" sz="3048" dirty="0" err="1">
                <a:solidFill>
                  <a:srgbClr val="744C24"/>
                </a:solidFill>
                <a:latin typeface="Garet Bold"/>
              </a:rPr>
              <a:t>kepada</a:t>
            </a:r>
            <a:r>
              <a:rPr lang="en-US" sz="3048" dirty="0">
                <a:solidFill>
                  <a:srgbClr val="744C24"/>
                </a:solidFill>
                <a:latin typeface="Garet Bold"/>
              </a:rPr>
              <a:t> Allah SWT. </a:t>
            </a:r>
            <a:r>
              <a:rPr lang="en-US" sz="3048" dirty="0" err="1">
                <a:solidFill>
                  <a:srgbClr val="744C24"/>
                </a:solidFill>
                <a:latin typeface="Garet Bold"/>
              </a:rPr>
              <a:t>Apakah</a:t>
            </a:r>
            <a:r>
              <a:rPr lang="en-US" sz="3048" dirty="0">
                <a:solidFill>
                  <a:srgbClr val="744C24"/>
                </a:solidFill>
                <a:latin typeface="Garet Bold"/>
              </a:rPr>
              <a:t> </a:t>
            </a:r>
            <a:r>
              <a:rPr lang="en-US" sz="3048" dirty="0" err="1">
                <a:solidFill>
                  <a:srgbClr val="744C24"/>
                </a:solidFill>
                <a:latin typeface="Garet Bold"/>
              </a:rPr>
              <a:t>benar</a:t>
            </a:r>
            <a:r>
              <a:rPr lang="en-US" sz="3048" dirty="0">
                <a:solidFill>
                  <a:srgbClr val="744C24"/>
                </a:solidFill>
                <a:latin typeface="Garet Bold"/>
              </a:rPr>
              <a:t>?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6748864" y="813744"/>
            <a:ext cx="5576715" cy="1011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30"/>
              </a:lnSpc>
            </a:pPr>
            <a:r>
              <a:rPr lang="en-US" sz="8588">
                <a:solidFill>
                  <a:srgbClr val="FFFAEF"/>
                </a:solidFill>
                <a:latin typeface="CS Gordon Serif"/>
              </a:rPr>
              <a:t>6</a:t>
            </a:r>
          </a:p>
        </p:txBody>
      </p:sp>
      <p:pic>
        <p:nvPicPr>
          <p:cNvPr id="22" name="Picture 21">
            <a:hlinkClick r:id="rId11" action="ppaction://hlinksldjump"/>
            <a:extLst>
              <a:ext uri="{FF2B5EF4-FFF2-40B4-BE49-F238E27FC236}">
                <a16:creationId xmlns:a16="http://schemas.microsoft.com/office/drawing/2014/main" id="{FBB96CCB-F06B-A5CC-8961-30A07B375C48}"/>
              </a:ext>
            </a:extLst>
          </p:cNvPr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150" y="10155176"/>
            <a:ext cx="3970751" cy="1077894"/>
          </a:xfrm>
          <a:prstGeom prst="rect">
            <a:avLst/>
          </a:prstGeom>
        </p:spPr>
      </p:pic>
      <p:pic>
        <p:nvPicPr>
          <p:cNvPr id="24" name="Picture 23">
            <a:hlinkClick r:id="rId13" action="ppaction://hlinksldjump"/>
            <a:extLst>
              <a:ext uri="{FF2B5EF4-FFF2-40B4-BE49-F238E27FC236}">
                <a16:creationId xmlns:a16="http://schemas.microsoft.com/office/drawing/2014/main" id="{46240A9E-648C-3480-AF24-5E9A94AF4126}"/>
              </a:ext>
            </a:extLst>
          </p:cNvPr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8301" y="10134602"/>
            <a:ext cx="3967980" cy="1113916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8"/>
          <a:srcRect r="21"/>
          <a:stretch>
            <a:fillRect/>
          </a:stretch>
        </p:blipFill>
        <p:spPr>
          <a:xfrm>
            <a:off x="4755033" y="10258957"/>
            <a:ext cx="915102" cy="79957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 b="232"/>
          <a:stretch>
            <a:fillRect/>
          </a:stretch>
        </p:blipFill>
        <p:spPr>
          <a:xfrm rot="-10686822">
            <a:off x="4905304" y="16007460"/>
            <a:ext cx="9199279" cy="419821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 b="232"/>
          <a:stretch>
            <a:fillRect/>
          </a:stretch>
        </p:blipFill>
        <p:spPr>
          <a:xfrm rot="-10686822">
            <a:off x="-1783790" y="16061800"/>
            <a:ext cx="9199279" cy="419821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-10800000">
            <a:off x="38100" y="1"/>
            <a:ext cx="2748318" cy="2748318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 rot="-10800000">
            <a:off x="7482092" y="1"/>
            <a:ext cx="2748318" cy="2748318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rcRect r="5"/>
          <a:stretch>
            <a:fillRect/>
          </a:stretch>
        </p:blipFill>
        <p:spPr>
          <a:xfrm>
            <a:off x="2048528" y="6591831"/>
            <a:ext cx="6173762" cy="5317152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305771" y="3104937"/>
            <a:ext cx="5659282" cy="3086881"/>
            <a:chOff x="0" y="0"/>
            <a:chExt cx="11088001" cy="60480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1087989" cy="6047994"/>
            </a:xfrm>
            <a:custGeom>
              <a:avLst/>
              <a:gdLst/>
              <a:ahLst/>
              <a:cxnLst/>
              <a:rect l="l" t="t" r="r" b="b"/>
              <a:pathLst>
                <a:path w="11087989" h="6047994">
                  <a:moveTo>
                    <a:pt x="512572" y="0"/>
                  </a:moveTo>
                  <a:lnTo>
                    <a:pt x="10575417" y="0"/>
                  </a:lnTo>
                  <a:cubicBezTo>
                    <a:pt x="10711435" y="0"/>
                    <a:pt x="10841736" y="53975"/>
                    <a:pt x="10937875" y="150114"/>
                  </a:cubicBezTo>
                  <a:cubicBezTo>
                    <a:pt x="11034014" y="246253"/>
                    <a:pt x="11087989" y="376682"/>
                    <a:pt x="11087989" y="512572"/>
                  </a:cubicBezTo>
                  <a:lnTo>
                    <a:pt x="11087989" y="5535422"/>
                  </a:lnTo>
                  <a:cubicBezTo>
                    <a:pt x="11087989" y="5671439"/>
                    <a:pt x="11034014" y="5801741"/>
                    <a:pt x="10937875" y="5897880"/>
                  </a:cubicBezTo>
                  <a:cubicBezTo>
                    <a:pt x="10841737" y="5994019"/>
                    <a:pt x="10711307" y="6047994"/>
                    <a:pt x="10575417" y="6047994"/>
                  </a:cubicBezTo>
                  <a:lnTo>
                    <a:pt x="512572" y="6047994"/>
                  </a:lnTo>
                  <a:cubicBezTo>
                    <a:pt x="376555" y="6047994"/>
                    <a:pt x="246253" y="5994019"/>
                    <a:pt x="150114" y="5897880"/>
                  </a:cubicBezTo>
                  <a:cubicBezTo>
                    <a:pt x="53975" y="5801741"/>
                    <a:pt x="0" y="5671312"/>
                    <a:pt x="0" y="5535422"/>
                  </a:cubicBezTo>
                  <a:lnTo>
                    <a:pt x="0" y="512572"/>
                  </a:lnTo>
                  <a:cubicBezTo>
                    <a:pt x="0" y="376682"/>
                    <a:pt x="53975" y="246253"/>
                    <a:pt x="150114" y="150114"/>
                  </a:cubicBezTo>
                  <a:cubicBezTo>
                    <a:pt x="246253" y="53975"/>
                    <a:pt x="376682" y="0"/>
                    <a:pt x="512572" y="0"/>
                  </a:cubicBezTo>
                  <a:close/>
                </a:path>
              </a:pathLst>
            </a:custGeom>
            <a:solidFill>
              <a:srgbClr val="EFA397"/>
            </a:solidFill>
          </p:spPr>
        </p:sp>
      </p:grpSp>
      <p:sp>
        <p:nvSpPr>
          <p:cNvPr id="12" name="TextBox 12"/>
          <p:cNvSpPr txBox="1"/>
          <p:nvPr/>
        </p:nvSpPr>
        <p:spPr>
          <a:xfrm>
            <a:off x="2391091" y="3515587"/>
            <a:ext cx="5590140" cy="20582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62"/>
              </a:lnSpc>
            </a:pPr>
            <a:r>
              <a:rPr lang="en-US" sz="2953" spc="410" dirty="0">
                <a:solidFill>
                  <a:srgbClr val="FFFFFF"/>
                </a:solidFill>
                <a:latin typeface="More Sugar Bold"/>
              </a:rPr>
              <a:t>YAAH JAWABANNYA BELUM TEPAT. </a:t>
            </a:r>
          </a:p>
          <a:p>
            <a:pPr algn="ctr">
              <a:lnSpc>
                <a:spcPts val="5462"/>
              </a:lnSpc>
            </a:pPr>
            <a:r>
              <a:rPr lang="en-US" sz="2953" spc="410" dirty="0">
                <a:solidFill>
                  <a:srgbClr val="FFFFFF"/>
                </a:solidFill>
                <a:latin typeface="More Sugar Bold"/>
              </a:rPr>
              <a:t>AYOO COBA LAGII!</a:t>
            </a:r>
          </a:p>
        </p:txBody>
      </p:sp>
      <p:pic>
        <p:nvPicPr>
          <p:cNvPr id="68" name="Picture 67">
            <a:hlinkClick r:id="rId8" action="ppaction://hlinksldjump"/>
            <a:extLst>
              <a:ext uri="{FF2B5EF4-FFF2-40B4-BE49-F238E27FC236}">
                <a16:creationId xmlns:a16="http://schemas.microsoft.com/office/drawing/2014/main" id="{292687AE-9401-DC06-9617-B7F3CE864945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0132" y="12649201"/>
            <a:ext cx="6592057" cy="1474138"/>
          </a:xfrm>
          <a:prstGeom prst="rect">
            <a:avLst/>
          </a:prstGeom>
        </p:spPr>
      </p:pic>
      <p:pic>
        <p:nvPicPr>
          <p:cNvPr id="3" name="Picture 2">
            <a:hlinkClick r:id="rId10" action="ppaction://hlinksldjump"/>
            <a:extLst>
              <a:ext uri="{FF2B5EF4-FFF2-40B4-BE49-F238E27FC236}">
                <a16:creationId xmlns:a16="http://schemas.microsoft.com/office/drawing/2014/main" id="{27F55970-53B5-9B7C-52D8-50557F4B4317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366"/>
          <a:stretch/>
        </p:blipFill>
        <p:spPr>
          <a:xfrm>
            <a:off x="320460" y="16109132"/>
            <a:ext cx="2622739" cy="2174375"/>
          </a:xfrm>
          <a:prstGeom prst="rect">
            <a:avLst/>
          </a:prstGeom>
          <a:ln>
            <a:noFill/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01073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 b="232"/>
          <a:stretch>
            <a:fillRect/>
          </a:stretch>
        </p:blipFill>
        <p:spPr>
          <a:xfrm rot="-10686822">
            <a:off x="4600502" y="15899176"/>
            <a:ext cx="9199279" cy="419821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 b="232"/>
          <a:stretch>
            <a:fillRect/>
          </a:stretch>
        </p:blipFill>
        <p:spPr>
          <a:xfrm rot="-10686822">
            <a:off x="-1487942" y="15899175"/>
            <a:ext cx="9199279" cy="419821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-10800000">
            <a:off x="0" y="0"/>
            <a:ext cx="2748318" cy="2748318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 rot="-10800000">
            <a:off x="7541285" y="0"/>
            <a:ext cx="2748318" cy="2748318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1714502" y="2932920"/>
            <a:ext cx="6847731" cy="3086881"/>
            <a:chOff x="0" y="0"/>
            <a:chExt cx="11088001" cy="60480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1087989" cy="6047994"/>
            </a:xfrm>
            <a:custGeom>
              <a:avLst/>
              <a:gdLst/>
              <a:ahLst/>
              <a:cxnLst/>
              <a:rect l="l" t="t" r="r" b="b"/>
              <a:pathLst>
                <a:path w="11087989" h="6047994">
                  <a:moveTo>
                    <a:pt x="512572" y="0"/>
                  </a:moveTo>
                  <a:lnTo>
                    <a:pt x="10575417" y="0"/>
                  </a:lnTo>
                  <a:cubicBezTo>
                    <a:pt x="10711435" y="0"/>
                    <a:pt x="10841736" y="53975"/>
                    <a:pt x="10937875" y="150114"/>
                  </a:cubicBezTo>
                  <a:cubicBezTo>
                    <a:pt x="11034014" y="246253"/>
                    <a:pt x="11087989" y="376682"/>
                    <a:pt x="11087989" y="512572"/>
                  </a:cubicBezTo>
                  <a:lnTo>
                    <a:pt x="11087989" y="5535422"/>
                  </a:lnTo>
                  <a:cubicBezTo>
                    <a:pt x="11087989" y="5671439"/>
                    <a:pt x="11034014" y="5801741"/>
                    <a:pt x="10937875" y="5897880"/>
                  </a:cubicBezTo>
                  <a:cubicBezTo>
                    <a:pt x="10841737" y="5994019"/>
                    <a:pt x="10711307" y="6047994"/>
                    <a:pt x="10575417" y="6047994"/>
                  </a:cubicBezTo>
                  <a:lnTo>
                    <a:pt x="512572" y="6047994"/>
                  </a:lnTo>
                  <a:cubicBezTo>
                    <a:pt x="376555" y="6047994"/>
                    <a:pt x="246253" y="5994019"/>
                    <a:pt x="150114" y="5897880"/>
                  </a:cubicBezTo>
                  <a:cubicBezTo>
                    <a:pt x="53975" y="5801741"/>
                    <a:pt x="0" y="5671312"/>
                    <a:pt x="0" y="5535422"/>
                  </a:cubicBezTo>
                  <a:lnTo>
                    <a:pt x="0" y="512572"/>
                  </a:lnTo>
                  <a:cubicBezTo>
                    <a:pt x="0" y="376682"/>
                    <a:pt x="53975" y="246253"/>
                    <a:pt x="150114" y="150114"/>
                  </a:cubicBezTo>
                  <a:cubicBezTo>
                    <a:pt x="246253" y="53975"/>
                    <a:pt x="376682" y="0"/>
                    <a:pt x="512572" y="0"/>
                  </a:cubicBezTo>
                  <a:close/>
                </a:path>
              </a:pathLst>
            </a:custGeom>
            <a:solidFill>
              <a:srgbClr val="EFA397"/>
            </a:solidFill>
          </p:spPr>
        </p:sp>
      </p:grpSp>
      <p:sp>
        <p:nvSpPr>
          <p:cNvPr id="11" name="TextBox 11"/>
          <p:cNvSpPr txBox="1"/>
          <p:nvPr/>
        </p:nvSpPr>
        <p:spPr>
          <a:xfrm>
            <a:off x="2337842" y="3085360"/>
            <a:ext cx="5585378" cy="27664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62"/>
              </a:lnSpc>
            </a:pPr>
            <a:r>
              <a:rPr lang="en-US" sz="2953" spc="410" dirty="0">
                <a:solidFill>
                  <a:srgbClr val="FFFFFF"/>
                </a:solidFill>
                <a:latin typeface="More Sugar Bold"/>
              </a:rPr>
              <a:t>YEAYY JAWABAN KAMU TEPAT SEKALI. AYO KERJAKAN SOAL BERIKUTNYA !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rcRect r="5"/>
          <a:stretch>
            <a:fillRect/>
          </a:stretch>
        </p:blipFill>
        <p:spPr>
          <a:xfrm>
            <a:off x="2122275" y="6201040"/>
            <a:ext cx="5843721" cy="6095146"/>
          </a:xfrm>
          <a:prstGeom prst="rect">
            <a:avLst/>
          </a:prstGeom>
        </p:spPr>
      </p:pic>
      <p:pic>
        <p:nvPicPr>
          <p:cNvPr id="17" name="Picture 16">
            <a:hlinkClick r:id="rId8" action="ppaction://hlinksldjump"/>
            <a:extLst>
              <a:ext uri="{FF2B5EF4-FFF2-40B4-BE49-F238E27FC236}">
                <a16:creationId xmlns:a16="http://schemas.microsoft.com/office/drawing/2014/main" id="{3027C780-E358-6E08-59C2-57C9A8FDC3FF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9989" y="12725402"/>
            <a:ext cx="6716749" cy="1524015"/>
          </a:xfrm>
          <a:prstGeom prst="rect">
            <a:avLst/>
          </a:prstGeom>
        </p:spPr>
      </p:pic>
      <p:pic>
        <p:nvPicPr>
          <p:cNvPr id="2" name="Picture 1">
            <a:hlinkClick r:id="rId10" action="ppaction://hlinksldjump"/>
            <a:extLst>
              <a:ext uri="{FF2B5EF4-FFF2-40B4-BE49-F238E27FC236}">
                <a16:creationId xmlns:a16="http://schemas.microsoft.com/office/drawing/2014/main" id="{0ED14BF1-FDC5-0A9B-C3C4-50160500AC46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366"/>
          <a:stretch/>
        </p:blipFill>
        <p:spPr>
          <a:xfrm>
            <a:off x="320460" y="16109132"/>
            <a:ext cx="2622739" cy="2174375"/>
          </a:xfrm>
          <a:prstGeom prst="rect">
            <a:avLst/>
          </a:prstGeom>
          <a:ln>
            <a:noFill/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25081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4"/>
          <a:srcRect l="25274" t="609" r="35635" b="52"/>
          <a:stretch>
            <a:fillRect/>
          </a:stretch>
        </p:blipFill>
        <p:spPr>
          <a:xfrm>
            <a:off x="-1" y="0"/>
            <a:ext cx="10287001" cy="182880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3578739" y="3484535"/>
            <a:ext cx="5120597" cy="35411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127"/>
              </a:lnSpc>
            </a:pPr>
            <a:r>
              <a:rPr lang="en-US" sz="19377">
                <a:solidFill>
                  <a:srgbClr val="744C24"/>
                </a:solidFill>
                <a:latin typeface="Caitlin"/>
              </a:rPr>
              <a:t>Latihan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rcRect b="18"/>
          <a:stretch>
            <a:fillRect/>
          </a:stretch>
        </p:blipFill>
        <p:spPr>
          <a:xfrm rot="-1298693">
            <a:off x="1911111" y="4234424"/>
            <a:ext cx="2237292" cy="2167376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1637489" y="6845606"/>
            <a:ext cx="7150192" cy="1791149"/>
            <a:chOff x="0" y="0"/>
            <a:chExt cx="14009080" cy="3509324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4009117" cy="3509264"/>
            </a:xfrm>
            <a:custGeom>
              <a:avLst/>
              <a:gdLst/>
              <a:ahLst/>
              <a:cxnLst/>
              <a:rect l="l" t="t" r="r" b="b"/>
              <a:pathLst>
                <a:path w="14009117" h="3509264">
                  <a:moveTo>
                    <a:pt x="13799058" y="3509264"/>
                  </a:moveTo>
                  <a:lnTo>
                    <a:pt x="210058" y="3509264"/>
                  </a:lnTo>
                  <a:cubicBezTo>
                    <a:pt x="94361" y="3509264"/>
                    <a:pt x="0" y="3415030"/>
                    <a:pt x="0" y="3299206"/>
                  </a:cubicBezTo>
                  <a:lnTo>
                    <a:pt x="0" y="210058"/>
                  </a:lnTo>
                  <a:cubicBezTo>
                    <a:pt x="0" y="94361"/>
                    <a:pt x="94361" y="0"/>
                    <a:pt x="210058" y="0"/>
                  </a:cubicBezTo>
                  <a:lnTo>
                    <a:pt x="13799058" y="0"/>
                  </a:lnTo>
                  <a:cubicBezTo>
                    <a:pt x="13914755" y="0"/>
                    <a:pt x="14009117" y="94361"/>
                    <a:pt x="14009117" y="210058"/>
                  </a:cubicBezTo>
                  <a:lnTo>
                    <a:pt x="14009117" y="3299206"/>
                  </a:lnTo>
                  <a:cubicBezTo>
                    <a:pt x="14009117" y="3414903"/>
                    <a:pt x="13914755" y="3509264"/>
                    <a:pt x="13799058" y="3509264"/>
                  </a:cubicBezTo>
                  <a:close/>
                </a:path>
              </a:pathLst>
            </a:custGeom>
            <a:solidFill>
              <a:srgbClr val="EFCEAD"/>
            </a:solidFill>
          </p:spPr>
        </p:sp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6"/>
          <a:srcRect r="51"/>
          <a:stretch>
            <a:fillRect/>
          </a:stretch>
        </p:blipFill>
        <p:spPr>
          <a:xfrm rot="3511540">
            <a:off x="7568696" y="-446803"/>
            <a:ext cx="4133602" cy="3456725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7"/>
          <a:srcRect r="50"/>
          <a:stretch>
            <a:fillRect/>
          </a:stretch>
        </p:blipFill>
        <p:spPr>
          <a:xfrm rot="6945243">
            <a:off x="-895540" y="1914630"/>
            <a:ext cx="3408892" cy="1970959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8"/>
          <a:srcRect r="21"/>
          <a:stretch>
            <a:fillRect/>
          </a:stretch>
        </p:blipFill>
        <p:spPr>
          <a:xfrm>
            <a:off x="675169" y="6845604"/>
            <a:ext cx="915102" cy="79957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9"/>
          <a:srcRect r="49"/>
          <a:stretch>
            <a:fillRect/>
          </a:stretch>
        </p:blipFill>
        <p:spPr>
          <a:xfrm>
            <a:off x="101405" y="15470649"/>
            <a:ext cx="3029757" cy="2295271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0"/>
          <a:srcRect b="127"/>
          <a:stretch>
            <a:fillRect/>
          </a:stretch>
        </p:blipFill>
        <p:spPr>
          <a:xfrm>
            <a:off x="7306231" y="15505615"/>
            <a:ext cx="2879367" cy="2260303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1863117" y="6358328"/>
            <a:ext cx="6709421" cy="21829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67"/>
              </a:lnSpc>
            </a:pPr>
            <a:r>
              <a:rPr lang="en-US" sz="3048">
                <a:solidFill>
                  <a:srgbClr val="744C24"/>
                </a:solidFill>
                <a:latin typeface="Garet Bold"/>
              </a:rPr>
              <a:t> </a:t>
            </a:r>
          </a:p>
          <a:p>
            <a:pPr algn="ctr">
              <a:lnSpc>
                <a:spcPts val="4267"/>
              </a:lnSpc>
            </a:pPr>
            <a:r>
              <a:rPr lang="en-US" sz="3048">
                <a:solidFill>
                  <a:srgbClr val="744C24"/>
                </a:solidFill>
                <a:latin typeface="Garet Bold"/>
              </a:rPr>
              <a:t>Ada berapa jenis dzikir yang disebutkan di video </a:t>
            </a:r>
          </a:p>
          <a:p>
            <a:pPr algn="ctr">
              <a:lnSpc>
                <a:spcPts val="4267"/>
              </a:lnSpc>
            </a:pPr>
            <a:r>
              <a:rPr lang="en-US" sz="3048">
                <a:solidFill>
                  <a:srgbClr val="744C24"/>
                </a:solidFill>
                <a:latin typeface="Garet Bold"/>
              </a:rPr>
              <a:t>"Ayo Berdzikir" ?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6611968" y="804219"/>
            <a:ext cx="5576715" cy="1011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30"/>
              </a:lnSpc>
            </a:pPr>
            <a:r>
              <a:rPr lang="en-US" sz="8588">
                <a:solidFill>
                  <a:srgbClr val="FFFAEF"/>
                </a:solidFill>
                <a:latin typeface="CS Gordon Serif"/>
              </a:rPr>
              <a:t>7</a:t>
            </a:r>
          </a:p>
        </p:txBody>
      </p:sp>
      <p:pic>
        <p:nvPicPr>
          <p:cNvPr id="28" name="Picture 27">
            <a:hlinkClick r:id="rId11" action="ppaction://hlinksldjump"/>
            <a:extLst>
              <a:ext uri="{FF2B5EF4-FFF2-40B4-BE49-F238E27FC236}">
                <a16:creationId xmlns:a16="http://schemas.microsoft.com/office/drawing/2014/main" id="{C63DA5F9-34F6-12CE-F960-50B96D1D07ED}"/>
              </a:ext>
            </a:extLst>
          </p:cNvPr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255" y="9527474"/>
            <a:ext cx="3970751" cy="1454741"/>
          </a:xfrm>
          <a:prstGeom prst="rect">
            <a:avLst/>
          </a:prstGeom>
        </p:spPr>
      </p:pic>
      <p:pic>
        <p:nvPicPr>
          <p:cNvPr id="30" name="Picture 29">
            <a:hlinkClick r:id="rId11" action="ppaction://hlinksldjump"/>
            <a:extLst>
              <a:ext uri="{FF2B5EF4-FFF2-40B4-BE49-F238E27FC236}">
                <a16:creationId xmlns:a16="http://schemas.microsoft.com/office/drawing/2014/main" id="{AF8CBCB6-DDCB-2C61-7C73-DD276393FD76}"/>
              </a:ext>
            </a:extLst>
          </p:cNvPr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2" y="10917936"/>
            <a:ext cx="3970751" cy="1357759"/>
          </a:xfrm>
          <a:prstGeom prst="rect">
            <a:avLst/>
          </a:prstGeom>
        </p:spPr>
      </p:pic>
      <p:pic>
        <p:nvPicPr>
          <p:cNvPr id="32" name="Picture 31">
            <a:hlinkClick r:id="rId11" action="ppaction://hlinksldjump"/>
            <a:extLst>
              <a:ext uri="{FF2B5EF4-FFF2-40B4-BE49-F238E27FC236}">
                <a16:creationId xmlns:a16="http://schemas.microsoft.com/office/drawing/2014/main" id="{CE7F0DAD-6813-B591-8EC6-5A138B21F79A}"/>
              </a:ext>
            </a:extLst>
          </p:cNvPr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5849" y="9525002"/>
            <a:ext cx="3967980" cy="1357759"/>
          </a:xfrm>
          <a:prstGeom prst="rect">
            <a:avLst/>
          </a:prstGeom>
        </p:spPr>
      </p:pic>
      <p:pic>
        <p:nvPicPr>
          <p:cNvPr id="37" name="Picture 36">
            <a:hlinkClick r:id="rId15" action="ppaction://hlinksldjump"/>
            <a:extLst>
              <a:ext uri="{FF2B5EF4-FFF2-40B4-BE49-F238E27FC236}">
                <a16:creationId xmlns:a16="http://schemas.microsoft.com/office/drawing/2014/main" id="{5B924D16-D710-746A-4DEC-CEAD63974F81}"/>
              </a:ext>
            </a:extLst>
          </p:cNvPr>
          <p:cNvPicPr>
            <a:picLocks noChangeAspect="1"/>
          </p:cNvPicPr>
          <p:nvPr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4687" y="10963654"/>
            <a:ext cx="3967980" cy="1266318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8"/>
          <a:srcRect r="21"/>
          <a:stretch>
            <a:fillRect/>
          </a:stretch>
        </p:blipFill>
        <p:spPr>
          <a:xfrm>
            <a:off x="8699336" y="11785002"/>
            <a:ext cx="915102" cy="79957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 b="232"/>
          <a:stretch>
            <a:fillRect/>
          </a:stretch>
        </p:blipFill>
        <p:spPr>
          <a:xfrm rot="-10686822">
            <a:off x="4905304" y="16007460"/>
            <a:ext cx="9199279" cy="419821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 b="232"/>
          <a:stretch>
            <a:fillRect/>
          </a:stretch>
        </p:blipFill>
        <p:spPr>
          <a:xfrm rot="-10686822">
            <a:off x="-1783790" y="16061800"/>
            <a:ext cx="9199279" cy="419821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-10800000">
            <a:off x="38100" y="1"/>
            <a:ext cx="2748318" cy="2748318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 rot="-10800000">
            <a:off x="7505700" y="1"/>
            <a:ext cx="2748318" cy="2748318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rcRect r="5"/>
          <a:stretch>
            <a:fillRect/>
          </a:stretch>
        </p:blipFill>
        <p:spPr>
          <a:xfrm>
            <a:off x="2048528" y="6591831"/>
            <a:ext cx="6173762" cy="5317152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305771" y="3104937"/>
            <a:ext cx="5659282" cy="3086881"/>
            <a:chOff x="0" y="0"/>
            <a:chExt cx="11088001" cy="60480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1087989" cy="6047994"/>
            </a:xfrm>
            <a:custGeom>
              <a:avLst/>
              <a:gdLst/>
              <a:ahLst/>
              <a:cxnLst/>
              <a:rect l="l" t="t" r="r" b="b"/>
              <a:pathLst>
                <a:path w="11087989" h="6047994">
                  <a:moveTo>
                    <a:pt x="512572" y="0"/>
                  </a:moveTo>
                  <a:lnTo>
                    <a:pt x="10575417" y="0"/>
                  </a:lnTo>
                  <a:cubicBezTo>
                    <a:pt x="10711435" y="0"/>
                    <a:pt x="10841736" y="53975"/>
                    <a:pt x="10937875" y="150114"/>
                  </a:cubicBezTo>
                  <a:cubicBezTo>
                    <a:pt x="11034014" y="246253"/>
                    <a:pt x="11087989" y="376682"/>
                    <a:pt x="11087989" y="512572"/>
                  </a:cubicBezTo>
                  <a:lnTo>
                    <a:pt x="11087989" y="5535422"/>
                  </a:lnTo>
                  <a:cubicBezTo>
                    <a:pt x="11087989" y="5671439"/>
                    <a:pt x="11034014" y="5801741"/>
                    <a:pt x="10937875" y="5897880"/>
                  </a:cubicBezTo>
                  <a:cubicBezTo>
                    <a:pt x="10841737" y="5994019"/>
                    <a:pt x="10711307" y="6047994"/>
                    <a:pt x="10575417" y="6047994"/>
                  </a:cubicBezTo>
                  <a:lnTo>
                    <a:pt x="512572" y="6047994"/>
                  </a:lnTo>
                  <a:cubicBezTo>
                    <a:pt x="376555" y="6047994"/>
                    <a:pt x="246253" y="5994019"/>
                    <a:pt x="150114" y="5897880"/>
                  </a:cubicBezTo>
                  <a:cubicBezTo>
                    <a:pt x="53975" y="5801741"/>
                    <a:pt x="0" y="5671312"/>
                    <a:pt x="0" y="5535422"/>
                  </a:cubicBezTo>
                  <a:lnTo>
                    <a:pt x="0" y="512572"/>
                  </a:lnTo>
                  <a:cubicBezTo>
                    <a:pt x="0" y="376682"/>
                    <a:pt x="53975" y="246253"/>
                    <a:pt x="150114" y="150114"/>
                  </a:cubicBezTo>
                  <a:cubicBezTo>
                    <a:pt x="246253" y="53975"/>
                    <a:pt x="376682" y="0"/>
                    <a:pt x="512572" y="0"/>
                  </a:cubicBezTo>
                  <a:close/>
                </a:path>
              </a:pathLst>
            </a:custGeom>
            <a:solidFill>
              <a:srgbClr val="EFA397"/>
            </a:solidFill>
          </p:spPr>
        </p:sp>
      </p:grpSp>
      <p:sp>
        <p:nvSpPr>
          <p:cNvPr id="12" name="TextBox 12"/>
          <p:cNvSpPr txBox="1"/>
          <p:nvPr/>
        </p:nvSpPr>
        <p:spPr>
          <a:xfrm>
            <a:off x="2391091" y="3515587"/>
            <a:ext cx="5590140" cy="20582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62"/>
              </a:lnSpc>
            </a:pPr>
            <a:r>
              <a:rPr lang="en-US" sz="2953" spc="410" dirty="0">
                <a:solidFill>
                  <a:srgbClr val="FFFFFF"/>
                </a:solidFill>
                <a:latin typeface="More Sugar Bold"/>
              </a:rPr>
              <a:t>YAAH JAWABANNYA BELUM TEPAT. </a:t>
            </a:r>
          </a:p>
          <a:p>
            <a:pPr algn="ctr">
              <a:lnSpc>
                <a:spcPts val="5462"/>
              </a:lnSpc>
            </a:pPr>
            <a:r>
              <a:rPr lang="en-US" sz="2953" spc="410" dirty="0">
                <a:solidFill>
                  <a:srgbClr val="FFFFFF"/>
                </a:solidFill>
                <a:latin typeface="More Sugar Bold"/>
              </a:rPr>
              <a:t>AYOO COBA LAGII!</a:t>
            </a:r>
          </a:p>
        </p:txBody>
      </p:sp>
      <p:pic>
        <p:nvPicPr>
          <p:cNvPr id="68" name="Picture 67">
            <a:hlinkClick r:id="rId8" action="ppaction://hlinksldjump"/>
            <a:extLst>
              <a:ext uri="{FF2B5EF4-FFF2-40B4-BE49-F238E27FC236}">
                <a16:creationId xmlns:a16="http://schemas.microsoft.com/office/drawing/2014/main" id="{292687AE-9401-DC06-9617-B7F3CE864945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0132" y="12649201"/>
            <a:ext cx="6592057" cy="1474138"/>
          </a:xfrm>
          <a:prstGeom prst="rect">
            <a:avLst/>
          </a:prstGeom>
        </p:spPr>
      </p:pic>
      <p:pic>
        <p:nvPicPr>
          <p:cNvPr id="3" name="Picture 2">
            <a:hlinkClick r:id="rId10" action="ppaction://hlinksldjump"/>
            <a:extLst>
              <a:ext uri="{FF2B5EF4-FFF2-40B4-BE49-F238E27FC236}">
                <a16:creationId xmlns:a16="http://schemas.microsoft.com/office/drawing/2014/main" id="{27F55970-53B5-9B7C-52D8-50557F4B4317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366"/>
          <a:stretch/>
        </p:blipFill>
        <p:spPr>
          <a:xfrm>
            <a:off x="320460" y="16109132"/>
            <a:ext cx="2622739" cy="2174375"/>
          </a:xfrm>
          <a:prstGeom prst="rect">
            <a:avLst/>
          </a:prstGeom>
          <a:ln>
            <a:noFill/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25339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 b="232"/>
          <a:stretch>
            <a:fillRect/>
          </a:stretch>
        </p:blipFill>
        <p:spPr>
          <a:xfrm rot="-10686822">
            <a:off x="4600502" y="15899176"/>
            <a:ext cx="9199279" cy="419821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 b="232"/>
          <a:stretch>
            <a:fillRect/>
          </a:stretch>
        </p:blipFill>
        <p:spPr>
          <a:xfrm rot="-10686822">
            <a:off x="-1487942" y="15899175"/>
            <a:ext cx="9199279" cy="419821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-10800000">
            <a:off x="0" y="0"/>
            <a:ext cx="2748318" cy="2748318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 rot="-10800000">
            <a:off x="7541285" y="0"/>
            <a:ext cx="2748318" cy="2748318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1714502" y="2932920"/>
            <a:ext cx="6847731" cy="3086881"/>
            <a:chOff x="0" y="0"/>
            <a:chExt cx="11088001" cy="60480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1087989" cy="6047994"/>
            </a:xfrm>
            <a:custGeom>
              <a:avLst/>
              <a:gdLst/>
              <a:ahLst/>
              <a:cxnLst/>
              <a:rect l="l" t="t" r="r" b="b"/>
              <a:pathLst>
                <a:path w="11087989" h="6047994">
                  <a:moveTo>
                    <a:pt x="512572" y="0"/>
                  </a:moveTo>
                  <a:lnTo>
                    <a:pt x="10575417" y="0"/>
                  </a:lnTo>
                  <a:cubicBezTo>
                    <a:pt x="10711435" y="0"/>
                    <a:pt x="10841736" y="53975"/>
                    <a:pt x="10937875" y="150114"/>
                  </a:cubicBezTo>
                  <a:cubicBezTo>
                    <a:pt x="11034014" y="246253"/>
                    <a:pt x="11087989" y="376682"/>
                    <a:pt x="11087989" y="512572"/>
                  </a:cubicBezTo>
                  <a:lnTo>
                    <a:pt x="11087989" y="5535422"/>
                  </a:lnTo>
                  <a:cubicBezTo>
                    <a:pt x="11087989" y="5671439"/>
                    <a:pt x="11034014" y="5801741"/>
                    <a:pt x="10937875" y="5897880"/>
                  </a:cubicBezTo>
                  <a:cubicBezTo>
                    <a:pt x="10841737" y="5994019"/>
                    <a:pt x="10711307" y="6047994"/>
                    <a:pt x="10575417" y="6047994"/>
                  </a:cubicBezTo>
                  <a:lnTo>
                    <a:pt x="512572" y="6047994"/>
                  </a:lnTo>
                  <a:cubicBezTo>
                    <a:pt x="376555" y="6047994"/>
                    <a:pt x="246253" y="5994019"/>
                    <a:pt x="150114" y="5897880"/>
                  </a:cubicBezTo>
                  <a:cubicBezTo>
                    <a:pt x="53975" y="5801741"/>
                    <a:pt x="0" y="5671312"/>
                    <a:pt x="0" y="5535422"/>
                  </a:cubicBezTo>
                  <a:lnTo>
                    <a:pt x="0" y="512572"/>
                  </a:lnTo>
                  <a:cubicBezTo>
                    <a:pt x="0" y="376682"/>
                    <a:pt x="53975" y="246253"/>
                    <a:pt x="150114" y="150114"/>
                  </a:cubicBezTo>
                  <a:cubicBezTo>
                    <a:pt x="246253" y="53975"/>
                    <a:pt x="376682" y="0"/>
                    <a:pt x="512572" y="0"/>
                  </a:cubicBezTo>
                  <a:close/>
                </a:path>
              </a:pathLst>
            </a:custGeom>
            <a:solidFill>
              <a:srgbClr val="EFA397"/>
            </a:solidFill>
          </p:spPr>
        </p:sp>
      </p:grpSp>
      <p:sp>
        <p:nvSpPr>
          <p:cNvPr id="11" name="TextBox 11"/>
          <p:cNvSpPr txBox="1"/>
          <p:nvPr/>
        </p:nvSpPr>
        <p:spPr>
          <a:xfrm>
            <a:off x="2337842" y="3085360"/>
            <a:ext cx="5585378" cy="27664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62"/>
              </a:lnSpc>
            </a:pPr>
            <a:r>
              <a:rPr lang="en-US" sz="2953" spc="410" dirty="0">
                <a:solidFill>
                  <a:srgbClr val="FFFFFF"/>
                </a:solidFill>
                <a:latin typeface="More Sugar Bold"/>
              </a:rPr>
              <a:t>YEAYY JAWABAN KAMU TEPAT SEKALI. AYO KERJAKAN SOAL BERIKUTNYA !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rcRect r="5"/>
          <a:stretch>
            <a:fillRect/>
          </a:stretch>
        </p:blipFill>
        <p:spPr>
          <a:xfrm>
            <a:off x="2122275" y="6201040"/>
            <a:ext cx="5843721" cy="6095146"/>
          </a:xfrm>
          <a:prstGeom prst="rect">
            <a:avLst/>
          </a:prstGeom>
        </p:spPr>
      </p:pic>
      <p:pic>
        <p:nvPicPr>
          <p:cNvPr id="17" name="Picture 16">
            <a:hlinkClick r:id="rId8" action="ppaction://hlinksldjump"/>
            <a:extLst>
              <a:ext uri="{FF2B5EF4-FFF2-40B4-BE49-F238E27FC236}">
                <a16:creationId xmlns:a16="http://schemas.microsoft.com/office/drawing/2014/main" id="{3027C780-E358-6E08-59C2-57C9A8FDC3FF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9989" y="12725402"/>
            <a:ext cx="6716749" cy="1524015"/>
          </a:xfrm>
          <a:prstGeom prst="rect">
            <a:avLst/>
          </a:prstGeom>
        </p:spPr>
      </p:pic>
      <p:pic>
        <p:nvPicPr>
          <p:cNvPr id="2" name="Picture 1">
            <a:hlinkClick r:id="rId10" action="ppaction://hlinksldjump"/>
            <a:extLst>
              <a:ext uri="{FF2B5EF4-FFF2-40B4-BE49-F238E27FC236}">
                <a16:creationId xmlns:a16="http://schemas.microsoft.com/office/drawing/2014/main" id="{0ED14BF1-FDC5-0A9B-C3C4-50160500AC46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366"/>
          <a:stretch/>
        </p:blipFill>
        <p:spPr>
          <a:xfrm>
            <a:off x="320460" y="16109132"/>
            <a:ext cx="2622739" cy="2174375"/>
          </a:xfrm>
          <a:prstGeom prst="rect">
            <a:avLst/>
          </a:prstGeom>
          <a:ln>
            <a:noFill/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38069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4"/>
          <a:srcRect b="30"/>
          <a:stretch>
            <a:fillRect/>
          </a:stretch>
        </p:blipFill>
        <p:spPr>
          <a:xfrm>
            <a:off x="122291" y="7440337"/>
            <a:ext cx="1529496" cy="160845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5"/>
          <a:srcRect b="30"/>
          <a:stretch>
            <a:fillRect/>
          </a:stretch>
        </p:blipFill>
        <p:spPr>
          <a:xfrm>
            <a:off x="8719904" y="156812"/>
            <a:ext cx="3139403" cy="3301475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 b="30"/>
          <a:stretch>
            <a:fillRect/>
          </a:stretch>
        </p:blipFill>
        <p:spPr>
          <a:xfrm>
            <a:off x="8995629" y="14676730"/>
            <a:ext cx="1751394" cy="184181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rcRect r="66"/>
          <a:stretch>
            <a:fillRect/>
          </a:stretch>
        </p:blipFill>
        <p:spPr>
          <a:xfrm>
            <a:off x="716372" y="6392374"/>
            <a:ext cx="4433776" cy="3652323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733652" y="10342870"/>
            <a:ext cx="4355053" cy="531104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5437550" y="6392373"/>
            <a:ext cx="4393350" cy="5357745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360432" y="11982283"/>
            <a:ext cx="5145654" cy="19728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53"/>
              </a:lnSpc>
            </a:pPr>
            <a:r>
              <a:rPr lang="en-US" sz="6803" dirty="0" err="1">
                <a:solidFill>
                  <a:srgbClr val="000000"/>
                </a:solidFill>
                <a:latin typeface="Lovelo"/>
              </a:rPr>
              <a:t>selamat</a:t>
            </a:r>
            <a:r>
              <a:rPr lang="en-US" sz="6803" dirty="0">
                <a:solidFill>
                  <a:srgbClr val="000000"/>
                </a:solidFill>
                <a:latin typeface="Lovelo"/>
              </a:rPr>
              <a:t> </a:t>
            </a:r>
            <a:r>
              <a:rPr lang="en-US" sz="6803" dirty="0" err="1">
                <a:solidFill>
                  <a:srgbClr val="000000"/>
                </a:solidFill>
                <a:latin typeface="Lovelo"/>
              </a:rPr>
              <a:t>belajar</a:t>
            </a:r>
            <a:endParaRPr lang="en-US" sz="6803" dirty="0">
              <a:solidFill>
                <a:srgbClr val="000000"/>
              </a:solidFill>
              <a:latin typeface="Lovelo"/>
            </a:endParaRP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rcRect r="66"/>
          <a:stretch>
            <a:fillRect/>
          </a:stretch>
        </p:blipFill>
        <p:spPr>
          <a:xfrm>
            <a:off x="5437551" y="12007738"/>
            <a:ext cx="4433776" cy="3652323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091075" y="7284693"/>
            <a:ext cx="3997629" cy="22571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717"/>
              </a:lnSpc>
            </a:pPr>
            <a:r>
              <a:rPr lang="en-US" sz="5445">
                <a:solidFill>
                  <a:srgbClr val="000000"/>
                </a:solidFill>
                <a:latin typeface="Lovelo"/>
              </a:rPr>
              <a:t>Nama :</a:t>
            </a:r>
          </a:p>
          <a:p>
            <a:pPr>
              <a:lnSpc>
                <a:spcPts val="5717"/>
              </a:lnSpc>
            </a:pPr>
            <a:r>
              <a:rPr lang="en-US" sz="5445">
                <a:solidFill>
                  <a:srgbClr val="000000"/>
                </a:solidFill>
                <a:latin typeface="Lovelo"/>
              </a:rPr>
              <a:t>Alfiana</a:t>
            </a:r>
          </a:p>
          <a:p>
            <a:pPr>
              <a:lnSpc>
                <a:spcPts val="5717"/>
              </a:lnSpc>
            </a:pPr>
            <a:r>
              <a:rPr lang="en-US" sz="5445">
                <a:solidFill>
                  <a:srgbClr val="000000"/>
                </a:solidFill>
                <a:latin typeface="Lovelo"/>
              </a:rPr>
              <a:t>alfarisya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734422" y="2517917"/>
            <a:ext cx="5443450" cy="1501365"/>
            <a:chOff x="0" y="0"/>
            <a:chExt cx="10665130" cy="2941564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0665079" cy="2941574"/>
            </a:xfrm>
            <a:custGeom>
              <a:avLst/>
              <a:gdLst/>
              <a:ahLst/>
              <a:cxnLst/>
              <a:rect l="l" t="t" r="r" b="b"/>
              <a:pathLst>
                <a:path w="10665079" h="2941574">
                  <a:moveTo>
                    <a:pt x="0" y="0"/>
                  </a:moveTo>
                  <a:lnTo>
                    <a:pt x="10665079" y="0"/>
                  </a:lnTo>
                  <a:lnTo>
                    <a:pt x="10665079" y="2941574"/>
                  </a:lnTo>
                  <a:lnTo>
                    <a:pt x="0" y="29415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716372" y="2499868"/>
            <a:ext cx="5479549" cy="1537464"/>
            <a:chOff x="0" y="0"/>
            <a:chExt cx="10735857" cy="3012291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0735818" cy="3012313"/>
            </a:xfrm>
            <a:custGeom>
              <a:avLst/>
              <a:gdLst/>
              <a:ahLst/>
              <a:cxnLst/>
              <a:rect l="l" t="t" r="r" b="b"/>
              <a:pathLst>
                <a:path w="10735818" h="3012313">
                  <a:moveTo>
                    <a:pt x="10665079" y="2941574"/>
                  </a:moveTo>
                  <a:lnTo>
                    <a:pt x="10735818" y="2941574"/>
                  </a:lnTo>
                  <a:lnTo>
                    <a:pt x="10735818" y="3012313"/>
                  </a:lnTo>
                  <a:lnTo>
                    <a:pt x="10665079" y="3012313"/>
                  </a:lnTo>
                  <a:lnTo>
                    <a:pt x="10665079" y="2941574"/>
                  </a:lnTo>
                  <a:close/>
                  <a:moveTo>
                    <a:pt x="0" y="70739"/>
                  </a:moveTo>
                  <a:lnTo>
                    <a:pt x="70739" y="70739"/>
                  </a:lnTo>
                  <a:lnTo>
                    <a:pt x="70739" y="2941574"/>
                  </a:lnTo>
                  <a:lnTo>
                    <a:pt x="0" y="2941574"/>
                  </a:lnTo>
                  <a:lnTo>
                    <a:pt x="0" y="70739"/>
                  </a:lnTo>
                  <a:close/>
                  <a:moveTo>
                    <a:pt x="0" y="2941574"/>
                  </a:moveTo>
                  <a:lnTo>
                    <a:pt x="70739" y="2941574"/>
                  </a:lnTo>
                  <a:lnTo>
                    <a:pt x="70739" y="3012313"/>
                  </a:lnTo>
                  <a:lnTo>
                    <a:pt x="0" y="3012313"/>
                  </a:lnTo>
                  <a:lnTo>
                    <a:pt x="0" y="2941574"/>
                  </a:lnTo>
                  <a:close/>
                  <a:moveTo>
                    <a:pt x="10665079" y="70739"/>
                  </a:moveTo>
                  <a:lnTo>
                    <a:pt x="10735818" y="70739"/>
                  </a:lnTo>
                  <a:lnTo>
                    <a:pt x="10735818" y="2941574"/>
                  </a:lnTo>
                  <a:lnTo>
                    <a:pt x="10665079" y="2941574"/>
                  </a:lnTo>
                  <a:lnTo>
                    <a:pt x="10665079" y="70739"/>
                  </a:lnTo>
                  <a:close/>
                  <a:moveTo>
                    <a:pt x="70739" y="2941574"/>
                  </a:moveTo>
                  <a:lnTo>
                    <a:pt x="10665079" y="2941574"/>
                  </a:lnTo>
                  <a:lnTo>
                    <a:pt x="10665079" y="3012313"/>
                  </a:lnTo>
                  <a:lnTo>
                    <a:pt x="70739" y="3012313"/>
                  </a:lnTo>
                  <a:lnTo>
                    <a:pt x="70739" y="2941574"/>
                  </a:lnTo>
                  <a:close/>
                  <a:moveTo>
                    <a:pt x="10665079" y="0"/>
                  </a:moveTo>
                  <a:lnTo>
                    <a:pt x="10735818" y="0"/>
                  </a:lnTo>
                  <a:lnTo>
                    <a:pt x="10735818" y="70739"/>
                  </a:lnTo>
                  <a:lnTo>
                    <a:pt x="10665079" y="70739"/>
                  </a:lnTo>
                  <a:lnTo>
                    <a:pt x="10665079" y="0"/>
                  </a:lnTo>
                  <a:close/>
                  <a:moveTo>
                    <a:pt x="0" y="0"/>
                  </a:moveTo>
                  <a:lnTo>
                    <a:pt x="70739" y="0"/>
                  </a:lnTo>
                  <a:lnTo>
                    <a:pt x="70739" y="70739"/>
                  </a:lnTo>
                  <a:lnTo>
                    <a:pt x="0" y="70739"/>
                  </a:lnTo>
                  <a:lnTo>
                    <a:pt x="0" y="0"/>
                  </a:lnTo>
                  <a:close/>
                  <a:moveTo>
                    <a:pt x="70739" y="0"/>
                  </a:moveTo>
                  <a:lnTo>
                    <a:pt x="10665079" y="0"/>
                  </a:lnTo>
                  <a:lnTo>
                    <a:pt x="10665079" y="70739"/>
                  </a:lnTo>
                  <a:lnTo>
                    <a:pt x="70739" y="70739"/>
                  </a:lnTo>
                  <a:lnTo>
                    <a:pt x="70739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15" name="TextBox 15"/>
          <p:cNvSpPr txBox="1"/>
          <p:nvPr/>
        </p:nvSpPr>
        <p:spPr>
          <a:xfrm>
            <a:off x="1028962" y="2897639"/>
            <a:ext cx="4935786" cy="13488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095"/>
              </a:lnSpc>
            </a:pPr>
            <a:r>
              <a:rPr lang="en-US" sz="9615">
                <a:solidFill>
                  <a:srgbClr val="000000"/>
                </a:solidFill>
                <a:latin typeface="Lovelo"/>
              </a:rPr>
              <a:t>profile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1311140" y="4228202"/>
            <a:ext cx="6017590" cy="1763681"/>
            <a:chOff x="0" y="0"/>
            <a:chExt cx="11790020" cy="3455508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1790045" cy="3455543"/>
            </a:xfrm>
            <a:custGeom>
              <a:avLst/>
              <a:gdLst/>
              <a:ahLst/>
              <a:cxnLst/>
              <a:rect l="l" t="t" r="r" b="b"/>
              <a:pathLst>
                <a:path w="11790045" h="3455543">
                  <a:moveTo>
                    <a:pt x="0" y="0"/>
                  </a:moveTo>
                  <a:lnTo>
                    <a:pt x="11790045" y="0"/>
                  </a:lnTo>
                  <a:lnTo>
                    <a:pt x="11790045" y="3455543"/>
                  </a:lnTo>
                  <a:lnTo>
                    <a:pt x="0" y="34555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8" name="Group 18"/>
          <p:cNvGrpSpPr/>
          <p:nvPr/>
        </p:nvGrpSpPr>
        <p:grpSpPr>
          <a:xfrm>
            <a:off x="1293092" y="4210153"/>
            <a:ext cx="6053689" cy="1799779"/>
            <a:chOff x="0" y="0"/>
            <a:chExt cx="11860747" cy="3526234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1860784" cy="3526282"/>
            </a:xfrm>
            <a:custGeom>
              <a:avLst/>
              <a:gdLst/>
              <a:ahLst/>
              <a:cxnLst/>
              <a:rect l="l" t="t" r="r" b="b"/>
              <a:pathLst>
                <a:path w="11860784" h="3526282">
                  <a:moveTo>
                    <a:pt x="11790045" y="3455543"/>
                  </a:moveTo>
                  <a:lnTo>
                    <a:pt x="11860784" y="3455543"/>
                  </a:lnTo>
                  <a:lnTo>
                    <a:pt x="11860784" y="3526282"/>
                  </a:lnTo>
                  <a:lnTo>
                    <a:pt x="11790045" y="3526282"/>
                  </a:lnTo>
                  <a:lnTo>
                    <a:pt x="11790045" y="3455543"/>
                  </a:lnTo>
                  <a:close/>
                  <a:moveTo>
                    <a:pt x="0" y="70739"/>
                  </a:moveTo>
                  <a:lnTo>
                    <a:pt x="70739" y="70739"/>
                  </a:lnTo>
                  <a:lnTo>
                    <a:pt x="70739" y="3455543"/>
                  </a:lnTo>
                  <a:lnTo>
                    <a:pt x="0" y="3455543"/>
                  </a:lnTo>
                  <a:lnTo>
                    <a:pt x="0" y="70739"/>
                  </a:lnTo>
                  <a:close/>
                  <a:moveTo>
                    <a:pt x="0" y="3455543"/>
                  </a:moveTo>
                  <a:lnTo>
                    <a:pt x="70739" y="3455543"/>
                  </a:lnTo>
                  <a:lnTo>
                    <a:pt x="70739" y="3526282"/>
                  </a:lnTo>
                  <a:lnTo>
                    <a:pt x="0" y="3526282"/>
                  </a:lnTo>
                  <a:lnTo>
                    <a:pt x="0" y="3455543"/>
                  </a:lnTo>
                  <a:close/>
                  <a:moveTo>
                    <a:pt x="11790045" y="70739"/>
                  </a:moveTo>
                  <a:lnTo>
                    <a:pt x="11860784" y="70739"/>
                  </a:lnTo>
                  <a:lnTo>
                    <a:pt x="11860784" y="3455543"/>
                  </a:lnTo>
                  <a:lnTo>
                    <a:pt x="11790045" y="3455543"/>
                  </a:lnTo>
                  <a:lnTo>
                    <a:pt x="11790045" y="70739"/>
                  </a:lnTo>
                  <a:close/>
                  <a:moveTo>
                    <a:pt x="70739" y="3455543"/>
                  </a:moveTo>
                  <a:lnTo>
                    <a:pt x="11790045" y="3455543"/>
                  </a:lnTo>
                  <a:lnTo>
                    <a:pt x="11790045" y="3526282"/>
                  </a:lnTo>
                  <a:lnTo>
                    <a:pt x="70739" y="3526282"/>
                  </a:lnTo>
                  <a:lnTo>
                    <a:pt x="70739" y="3455543"/>
                  </a:lnTo>
                  <a:close/>
                  <a:moveTo>
                    <a:pt x="11790045" y="0"/>
                  </a:moveTo>
                  <a:lnTo>
                    <a:pt x="11860784" y="0"/>
                  </a:lnTo>
                  <a:lnTo>
                    <a:pt x="11860784" y="70739"/>
                  </a:lnTo>
                  <a:lnTo>
                    <a:pt x="11790045" y="70739"/>
                  </a:lnTo>
                  <a:lnTo>
                    <a:pt x="11790045" y="0"/>
                  </a:lnTo>
                  <a:close/>
                  <a:moveTo>
                    <a:pt x="0" y="0"/>
                  </a:moveTo>
                  <a:lnTo>
                    <a:pt x="70739" y="0"/>
                  </a:lnTo>
                  <a:lnTo>
                    <a:pt x="70739" y="70739"/>
                  </a:lnTo>
                  <a:lnTo>
                    <a:pt x="0" y="70739"/>
                  </a:lnTo>
                  <a:lnTo>
                    <a:pt x="0" y="0"/>
                  </a:lnTo>
                  <a:close/>
                  <a:moveTo>
                    <a:pt x="70739" y="0"/>
                  </a:moveTo>
                  <a:lnTo>
                    <a:pt x="11790045" y="0"/>
                  </a:lnTo>
                  <a:lnTo>
                    <a:pt x="11790045" y="70739"/>
                  </a:lnTo>
                  <a:lnTo>
                    <a:pt x="70739" y="70739"/>
                  </a:lnTo>
                  <a:lnTo>
                    <a:pt x="70739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20" name="TextBox 20"/>
          <p:cNvSpPr txBox="1"/>
          <p:nvPr/>
        </p:nvSpPr>
        <p:spPr>
          <a:xfrm>
            <a:off x="1562192" y="4756562"/>
            <a:ext cx="7053028" cy="14026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505"/>
              </a:lnSpc>
            </a:pPr>
            <a:r>
              <a:rPr lang="en-US" sz="10005">
                <a:solidFill>
                  <a:srgbClr val="000000"/>
                </a:solidFill>
                <a:latin typeface="Lovelo"/>
              </a:rPr>
              <a:t>creator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5399170" y="7850615"/>
            <a:ext cx="4219078" cy="35969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46689" lvl="2" indent="-248897">
              <a:lnSpc>
                <a:spcPts val="4571"/>
              </a:lnSpc>
              <a:buFont typeface="Arial"/>
              <a:buChar char="⚬"/>
            </a:pPr>
            <a:r>
              <a:rPr lang="en-US" sz="3265">
                <a:solidFill>
                  <a:srgbClr val="000000"/>
                </a:solidFill>
                <a:latin typeface="Josefin Sans Regular"/>
              </a:rPr>
              <a:t>Membuat naskah pembelajaran</a:t>
            </a:r>
          </a:p>
          <a:p>
            <a:pPr marL="746689" lvl="2" indent="-248897">
              <a:lnSpc>
                <a:spcPts val="4571"/>
              </a:lnSpc>
              <a:buFont typeface="Arial"/>
              <a:buChar char="⚬"/>
            </a:pPr>
            <a:r>
              <a:rPr lang="en-US" sz="3265">
                <a:solidFill>
                  <a:srgbClr val="000000"/>
                </a:solidFill>
                <a:latin typeface="Josefin Sans Regular"/>
              </a:rPr>
              <a:t>Mengikuti organisasi Himpunan Mahasiswa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5689568" y="7308531"/>
            <a:ext cx="3685450" cy="6134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72"/>
              </a:lnSpc>
            </a:pPr>
            <a:r>
              <a:rPr lang="en-US" sz="4355" dirty="0" err="1">
                <a:solidFill>
                  <a:srgbClr val="000000"/>
                </a:solidFill>
                <a:latin typeface="Lovelo"/>
              </a:rPr>
              <a:t>pengalaman</a:t>
            </a:r>
            <a:endParaRPr lang="en-US" sz="4355" dirty="0">
              <a:solidFill>
                <a:srgbClr val="000000"/>
              </a:solidFill>
              <a:latin typeface="Lovelo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5964749" y="12866217"/>
            <a:ext cx="3030883" cy="2212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29"/>
              </a:lnSpc>
            </a:pPr>
            <a:r>
              <a:rPr lang="en-US" sz="2450" dirty="0" err="1">
                <a:solidFill>
                  <a:srgbClr val="000000"/>
                </a:solidFill>
                <a:latin typeface="Josefin Sans Regular"/>
              </a:rPr>
              <a:t>Kritik</a:t>
            </a:r>
            <a:r>
              <a:rPr lang="en-US" sz="2450" dirty="0">
                <a:solidFill>
                  <a:srgbClr val="000000"/>
                </a:solidFill>
                <a:latin typeface="Josefin Sans Regular"/>
              </a:rPr>
              <a:t> dan saran </a:t>
            </a:r>
            <a:r>
              <a:rPr lang="en-US" sz="2450" dirty="0" err="1">
                <a:solidFill>
                  <a:srgbClr val="000000"/>
                </a:solidFill>
                <a:latin typeface="Josefin Sans Regular"/>
              </a:rPr>
              <a:t>dapat</a:t>
            </a:r>
            <a:r>
              <a:rPr lang="en-US" sz="2450" dirty="0">
                <a:solidFill>
                  <a:srgbClr val="000000"/>
                </a:solidFill>
                <a:latin typeface="Josefin Sans Regular"/>
              </a:rPr>
              <a:t> </a:t>
            </a:r>
            <a:r>
              <a:rPr lang="en-US" sz="2450" dirty="0" err="1">
                <a:solidFill>
                  <a:srgbClr val="000000"/>
                </a:solidFill>
                <a:latin typeface="Josefin Sans Regular"/>
              </a:rPr>
              <a:t>disampaikan</a:t>
            </a:r>
            <a:r>
              <a:rPr lang="en-US" sz="2450" dirty="0">
                <a:solidFill>
                  <a:srgbClr val="000000"/>
                </a:solidFill>
                <a:latin typeface="Josefin Sans Regular"/>
              </a:rPr>
              <a:t> </a:t>
            </a:r>
            <a:r>
              <a:rPr lang="en-US" sz="2450" dirty="0" err="1">
                <a:solidFill>
                  <a:srgbClr val="000000"/>
                </a:solidFill>
                <a:latin typeface="Josefin Sans Regular"/>
              </a:rPr>
              <a:t>melalui</a:t>
            </a:r>
            <a:r>
              <a:rPr lang="en-US" sz="2450" dirty="0">
                <a:solidFill>
                  <a:srgbClr val="000000"/>
                </a:solidFill>
                <a:latin typeface="Josefin Sans Regular"/>
              </a:rPr>
              <a:t> email</a:t>
            </a:r>
          </a:p>
          <a:p>
            <a:pPr>
              <a:lnSpc>
                <a:spcPts val="3429"/>
              </a:lnSpc>
            </a:pPr>
            <a:r>
              <a:rPr lang="en-US" sz="2450" dirty="0">
                <a:solidFill>
                  <a:srgbClr val="000000"/>
                </a:solidFill>
                <a:latin typeface="Josefin Sans Regular"/>
              </a:rPr>
              <a:t>alfianarisyaa@gmail.com</a:t>
            </a:r>
          </a:p>
        </p:txBody>
      </p:sp>
      <p:pic>
        <p:nvPicPr>
          <p:cNvPr id="24" name="Picture 24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 rot="764990">
            <a:off x="8216424" y="5239144"/>
            <a:ext cx="1751863" cy="1751863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0"/>
          <a:srcRect b="60"/>
          <a:stretch>
            <a:fillRect/>
          </a:stretch>
        </p:blipFill>
        <p:spPr>
          <a:xfrm>
            <a:off x="-564748" y="9192661"/>
            <a:ext cx="1692962" cy="1569838"/>
          </a:xfrm>
          <a:prstGeom prst="rect">
            <a:avLst/>
          </a:prstGeom>
        </p:spPr>
      </p:pic>
      <p:sp>
        <p:nvSpPr>
          <p:cNvPr id="29" name="TextBox 29"/>
          <p:cNvSpPr txBox="1"/>
          <p:nvPr/>
        </p:nvSpPr>
        <p:spPr>
          <a:xfrm>
            <a:off x="8592823" y="14768507"/>
            <a:ext cx="1029408" cy="514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56"/>
              </a:lnSpc>
            </a:pPr>
            <a:r>
              <a:rPr lang="en-US" sz="2408" spc="333">
                <a:solidFill>
                  <a:srgbClr val="FFFFFF"/>
                </a:solidFill>
                <a:latin typeface="More Sugar Italics"/>
              </a:rPr>
              <a:t>NEXT</a:t>
            </a:r>
          </a:p>
        </p:txBody>
      </p:sp>
      <p:pic>
        <p:nvPicPr>
          <p:cNvPr id="27" name="Picture 26">
            <a:hlinkClick r:id="rId11" action="ppaction://hlinksldjump"/>
            <a:extLst>
              <a:ext uri="{FF2B5EF4-FFF2-40B4-BE49-F238E27FC236}">
                <a16:creationId xmlns:a16="http://schemas.microsoft.com/office/drawing/2014/main" id="{7E3C9E9A-ED5D-7FED-7698-0F9486FC1513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366"/>
          <a:stretch/>
        </p:blipFill>
        <p:spPr>
          <a:xfrm>
            <a:off x="4027904" y="16044473"/>
            <a:ext cx="2395516" cy="1985996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4"/>
          <a:srcRect l="25274" r="35877" b="1277"/>
          <a:stretch>
            <a:fillRect/>
          </a:stretch>
        </p:blipFill>
        <p:spPr>
          <a:xfrm>
            <a:off x="-1" y="0"/>
            <a:ext cx="10287001" cy="182880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3578739" y="3484535"/>
            <a:ext cx="5120597" cy="35411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127"/>
              </a:lnSpc>
            </a:pPr>
            <a:r>
              <a:rPr lang="en-US" sz="19377">
                <a:solidFill>
                  <a:srgbClr val="744C24"/>
                </a:solidFill>
                <a:latin typeface="Caitlin"/>
              </a:rPr>
              <a:t>Latihan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rcRect b="18"/>
          <a:stretch>
            <a:fillRect/>
          </a:stretch>
        </p:blipFill>
        <p:spPr>
          <a:xfrm rot="-1298693">
            <a:off x="1911111" y="4234424"/>
            <a:ext cx="2237292" cy="2167376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1637489" y="6845606"/>
            <a:ext cx="7150192" cy="1791149"/>
            <a:chOff x="0" y="0"/>
            <a:chExt cx="14009080" cy="3509324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4009117" cy="3509264"/>
            </a:xfrm>
            <a:custGeom>
              <a:avLst/>
              <a:gdLst/>
              <a:ahLst/>
              <a:cxnLst/>
              <a:rect l="l" t="t" r="r" b="b"/>
              <a:pathLst>
                <a:path w="14009117" h="3509264">
                  <a:moveTo>
                    <a:pt x="13799058" y="3509264"/>
                  </a:moveTo>
                  <a:lnTo>
                    <a:pt x="210058" y="3509264"/>
                  </a:lnTo>
                  <a:cubicBezTo>
                    <a:pt x="94361" y="3509264"/>
                    <a:pt x="0" y="3415030"/>
                    <a:pt x="0" y="3299206"/>
                  </a:cubicBezTo>
                  <a:lnTo>
                    <a:pt x="0" y="210058"/>
                  </a:lnTo>
                  <a:cubicBezTo>
                    <a:pt x="0" y="94361"/>
                    <a:pt x="94361" y="0"/>
                    <a:pt x="210058" y="0"/>
                  </a:cubicBezTo>
                  <a:lnTo>
                    <a:pt x="13799058" y="0"/>
                  </a:lnTo>
                  <a:cubicBezTo>
                    <a:pt x="13914755" y="0"/>
                    <a:pt x="14009117" y="94361"/>
                    <a:pt x="14009117" y="210058"/>
                  </a:cubicBezTo>
                  <a:lnTo>
                    <a:pt x="14009117" y="3299206"/>
                  </a:lnTo>
                  <a:cubicBezTo>
                    <a:pt x="14009117" y="3414903"/>
                    <a:pt x="13914755" y="3509264"/>
                    <a:pt x="13799058" y="3509264"/>
                  </a:cubicBezTo>
                  <a:close/>
                </a:path>
              </a:pathLst>
            </a:custGeom>
            <a:solidFill>
              <a:srgbClr val="EFCEAD"/>
            </a:solidFill>
          </p:spPr>
        </p:sp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6"/>
          <a:srcRect r="51"/>
          <a:stretch>
            <a:fillRect/>
          </a:stretch>
        </p:blipFill>
        <p:spPr>
          <a:xfrm rot="3511540">
            <a:off x="7402608" y="-566955"/>
            <a:ext cx="4133602" cy="3456725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7"/>
          <a:srcRect r="50"/>
          <a:stretch>
            <a:fillRect/>
          </a:stretch>
        </p:blipFill>
        <p:spPr>
          <a:xfrm rot="6945243">
            <a:off x="-895540" y="1914630"/>
            <a:ext cx="3408892" cy="1970959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8"/>
          <a:srcRect r="21"/>
          <a:stretch>
            <a:fillRect/>
          </a:stretch>
        </p:blipFill>
        <p:spPr>
          <a:xfrm>
            <a:off x="675169" y="6845604"/>
            <a:ext cx="915102" cy="79957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8"/>
          <a:srcRect r="21"/>
          <a:stretch>
            <a:fillRect/>
          </a:stretch>
        </p:blipFill>
        <p:spPr>
          <a:xfrm>
            <a:off x="8699336" y="11785002"/>
            <a:ext cx="915102" cy="79957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9"/>
          <a:srcRect r="49"/>
          <a:stretch>
            <a:fillRect/>
          </a:stretch>
        </p:blipFill>
        <p:spPr>
          <a:xfrm>
            <a:off x="170489" y="15356946"/>
            <a:ext cx="3029757" cy="2295271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0"/>
          <a:srcRect b="127"/>
          <a:stretch>
            <a:fillRect/>
          </a:stretch>
        </p:blipFill>
        <p:spPr>
          <a:xfrm>
            <a:off x="7375314" y="15391913"/>
            <a:ext cx="2879367" cy="2260303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2446389" y="7193497"/>
            <a:ext cx="5689946" cy="1081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67"/>
              </a:lnSpc>
            </a:pPr>
            <a:r>
              <a:rPr lang="en-US" sz="3048">
                <a:solidFill>
                  <a:srgbClr val="744C24"/>
                </a:solidFill>
                <a:latin typeface="Garet Bold"/>
              </a:rPr>
              <a:t>Manakah yang merupakan do'a sesudah makan?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6681052" y="737544"/>
            <a:ext cx="5576715" cy="1011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30"/>
              </a:lnSpc>
            </a:pPr>
            <a:r>
              <a:rPr lang="en-US" sz="8588">
                <a:solidFill>
                  <a:srgbClr val="FFFAEF"/>
                </a:solidFill>
                <a:latin typeface="CS Gordon Serif"/>
              </a:rPr>
              <a:t>8</a:t>
            </a:r>
          </a:p>
        </p:txBody>
      </p:sp>
      <p:pic>
        <p:nvPicPr>
          <p:cNvPr id="28" name="Picture 27">
            <a:hlinkClick r:id="rId11" action="ppaction://hlinksldjump"/>
            <a:extLst>
              <a:ext uri="{FF2B5EF4-FFF2-40B4-BE49-F238E27FC236}">
                <a16:creationId xmlns:a16="http://schemas.microsoft.com/office/drawing/2014/main" id="{892AA693-6B6E-A74E-9FAE-268043E1F35B}"/>
              </a:ext>
            </a:extLst>
          </p:cNvPr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148" y="9087592"/>
            <a:ext cx="4117611" cy="2582512"/>
          </a:xfrm>
          <a:prstGeom prst="rect">
            <a:avLst/>
          </a:prstGeom>
        </p:spPr>
      </p:pic>
      <p:pic>
        <p:nvPicPr>
          <p:cNvPr id="30" name="Picture 29">
            <a:hlinkClick r:id="rId11" action="ppaction://hlinksldjump"/>
            <a:extLst>
              <a:ext uri="{FF2B5EF4-FFF2-40B4-BE49-F238E27FC236}">
                <a16:creationId xmlns:a16="http://schemas.microsoft.com/office/drawing/2014/main" id="{7BB38C4B-A726-9543-795E-A75C15C98BA5}"/>
              </a:ext>
            </a:extLst>
          </p:cNvPr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9001" y="11442906"/>
            <a:ext cx="4214594" cy="2582512"/>
          </a:xfrm>
          <a:prstGeom prst="rect">
            <a:avLst/>
          </a:prstGeom>
        </p:spPr>
      </p:pic>
      <p:pic>
        <p:nvPicPr>
          <p:cNvPr id="32" name="Picture 31">
            <a:hlinkClick r:id="rId14" action="ppaction://hlinksldjump"/>
            <a:extLst>
              <a:ext uri="{FF2B5EF4-FFF2-40B4-BE49-F238E27FC236}">
                <a16:creationId xmlns:a16="http://schemas.microsoft.com/office/drawing/2014/main" id="{6E1359BB-3F86-13A3-1DF1-D99ED88E5946}"/>
              </a:ext>
            </a:extLst>
          </p:cNvPr>
          <p:cNvPicPr>
            <a:picLocks noChangeAspect="1"/>
          </p:cNvPicPr>
          <p:nvPr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6457" y="9057123"/>
            <a:ext cx="3967980" cy="2554803"/>
          </a:xfrm>
          <a:prstGeom prst="rect">
            <a:avLst/>
          </a:prstGeom>
        </p:spPr>
      </p:pic>
      <p:pic>
        <p:nvPicPr>
          <p:cNvPr id="37" name="Picture 36">
            <a:hlinkClick r:id="rId11" action="ppaction://hlinksldjump"/>
            <a:extLst>
              <a:ext uri="{FF2B5EF4-FFF2-40B4-BE49-F238E27FC236}">
                <a16:creationId xmlns:a16="http://schemas.microsoft.com/office/drawing/2014/main" id="{D4361D4C-A639-050C-5D05-C86AB6667CCA}"/>
              </a:ext>
            </a:extLst>
          </p:cNvPr>
          <p:cNvPicPr>
            <a:picLocks noChangeAspect="1"/>
          </p:cNvPicPr>
          <p:nvPr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6457" y="11405730"/>
            <a:ext cx="3967980" cy="2582512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 b="232"/>
          <a:stretch>
            <a:fillRect/>
          </a:stretch>
        </p:blipFill>
        <p:spPr>
          <a:xfrm rot="-10686822">
            <a:off x="4905304" y="16007460"/>
            <a:ext cx="9199279" cy="419821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 b="232"/>
          <a:stretch>
            <a:fillRect/>
          </a:stretch>
        </p:blipFill>
        <p:spPr>
          <a:xfrm rot="-10686822">
            <a:off x="-1783790" y="16061800"/>
            <a:ext cx="9199279" cy="419821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-10800000">
            <a:off x="38100" y="1"/>
            <a:ext cx="2748318" cy="2748318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 rot="-10800000">
            <a:off x="7576782" y="1"/>
            <a:ext cx="2748318" cy="2748318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rcRect r="5"/>
          <a:stretch>
            <a:fillRect/>
          </a:stretch>
        </p:blipFill>
        <p:spPr>
          <a:xfrm>
            <a:off x="2048528" y="6591831"/>
            <a:ext cx="6173762" cy="5317152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305771" y="3104937"/>
            <a:ext cx="5659282" cy="3086881"/>
            <a:chOff x="0" y="0"/>
            <a:chExt cx="11088001" cy="60480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1087989" cy="6047994"/>
            </a:xfrm>
            <a:custGeom>
              <a:avLst/>
              <a:gdLst/>
              <a:ahLst/>
              <a:cxnLst/>
              <a:rect l="l" t="t" r="r" b="b"/>
              <a:pathLst>
                <a:path w="11087989" h="6047994">
                  <a:moveTo>
                    <a:pt x="512572" y="0"/>
                  </a:moveTo>
                  <a:lnTo>
                    <a:pt x="10575417" y="0"/>
                  </a:lnTo>
                  <a:cubicBezTo>
                    <a:pt x="10711435" y="0"/>
                    <a:pt x="10841736" y="53975"/>
                    <a:pt x="10937875" y="150114"/>
                  </a:cubicBezTo>
                  <a:cubicBezTo>
                    <a:pt x="11034014" y="246253"/>
                    <a:pt x="11087989" y="376682"/>
                    <a:pt x="11087989" y="512572"/>
                  </a:cubicBezTo>
                  <a:lnTo>
                    <a:pt x="11087989" y="5535422"/>
                  </a:lnTo>
                  <a:cubicBezTo>
                    <a:pt x="11087989" y="5671439"/>
                    <a:pt x="11034014" y="5801741"/>
                    <a:pt x="10937875" y="5897880"/>
                  </a:cubicBezTo>
                  <a:cubicBezTo>
                    <a:pt x="10841737" y="5994019"/>
                    <a:pt x="10711307" y="6047994"/>
                    <a:pt x="10575417" y="6047994"/>
                  </a:cubicBezTo>
                  <a:lnTo>
                    <a:pt x="512572" y="6047994"/>
                  </a:lnTo>
                  <a:cubicBezTo>
                    <a:pt x="376555" y="6047994"/>
                    <a:pt x="246253" y="5994019"/>
                    <a:pt x="150114" y="5897880"/>
                  </a:cubicBezTo>
                  <a:cubicBezTo>
                    <a:pt x="53975" y="5801741"/>
                    <a:pt x="0" y="5671312"/>
                    <a:pt x="0" y="5535422"/>
                  </a:cubicBezTo>
                  <a:lnTo>
                    <a:pt x="0" y="512572"/>
                  </a:lnTo>
                  <a:cubicBezTo>
                    <a:pt x="0" y="376682"/>
                    <a:pt x="53975" y="246253"/>
                    <a:pt x="150114" y="150114"/>
                  </a:cubicBezTo>
                  <a:cubicBezTo>
                    <a:pt x="246253" y="53975"/>
                    <a:pt x="376682" y="0"/>
                    <a:pt x="512572" y="0"/>
                  </a:cubicBezTo>
                  <a:close/>
                </a:path>
              </a:pathLst>
            </a:custGeom>
            <a:solidFill>
              <a:srgbClr val="EFA397"/>
            </a:solidFill>
          </p:spPr>
        </p:sp>
      </p:grpSp>
      <p:sp>
        <p:nvSpPr>
          <p:cNvPr id="12" name="TextBox 12"/>
          <p:cNvSpPr txBox="1"/>
          <p:nvPr/>
        </p:nvSpPr>
        <p:spPr>
          <a:xfrm>
            <a:off x="2391091" y="3515587"/>
            <a:ext cx="5590140" cy="20582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62"/>
              </a:lnSpc>
            </a:pPr>
            <a:r>
              <a:rPr lang="en-US" sz="2953" spc="410" dirty="0">
                <a:solidFill>
                  <a:srgbClr val="FFFFFF"/>
                </a:solidFill>
                <a:latin typeface="More Sugar Bold"/>
              </a:rPr>
              <a:t>YAAH JAWABANNYA BELUM TEPAT. </a:t>
            </a:r>
          </a:p>
          <a:p>
            <a:pPr algn="ctr">
              <a:lnSpc>
                <a:spcPts val="5462"/>
              </a:lnSpc>
            </a:pPr>
            <a:r>
              <a:rPr lang="en-US" sz="2953" spc="410" dirty="0">
                <a:solidFill>
                  <a:srgbClr val="FFFFFF"/>
                </a:solidFill>
                <a:latin typeface="More Sugar Bold"/>
              </a:rPr>
              <a:t>AYOO COBA LAGII!</a:t>
            </a:r>
          </a:p>
        </p:txBody>
      </p:sp>
      <p:pic>
        <p:nvPicPr>
          <p:cNvPr id="68" name="Picture 67">
            <a:hlinkClick r:id="rId8" action="ppaction://hlinksldjump"/>
            <a:extLst>
              <a:ext uri="{FF2B5EF4-FFF2-40B4-BE49-F238E27FC236}">
                <a16:creationId xmlns:a16="http://schemas.microsoft.com/office/drawing/2014/main" id="{292687AE-9401-DC06-9617-B7F3CE864945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0132" y="12649201"/>
            <a:ext cx="6592057" cy="1474138"/>
          </a:xfrm>
          <a:prstGeom prst="rect">
            <a:avLst/>
          </a:prstGeom>
        </p:spPr>
      </p:pic>
      <p:pic>
        <p:nvPicPr>
          <p:cNvPr id="3" name="Picture 2">
            <a:hlinkClick r:id="rId10" action="ppaction://hlinksldjump"/>
            <a:extLst>
              <a:ext uri="{FF2B5EF4-FFF2-40B4-BE49-F238E27FC236}">
                <a16:creationId xmlns:a16="http://schemas.microsoft.com/office/drawing/2014/main" id="{27F55970-53B5-9B7C-52D8-50557F4B4317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366"/>
          <a:stretch/>
        </p:blipFill>
        <p:spPr>
          <a:xfrm>
            <a:off x="320460" y="16109132"/>
            <a:ext cx="2622739" cy="2174375"/>
          </a:xfrm>
          <a:prstGeom prst="rect">
            <a:avLst/>
          </a:prstGeom>
          <a:ln>
            <a:noFill/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9713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 b="232"/>
          <a:stretch>
            <a:fillRect/>
          </a:stretch>
        </p:blipFill>
        <p:spPr>
          <a:xfrm rot="-10686822">
            <a:off x="4600502" y="15899176"/>
            <a:ext cx="9199279" cy="419821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 b="232"/>
          <a:stretch>
            <a:fillRect/>
          </a:stretch>
        </p:blipFill>
        <p:spPr>
          <a:xfrm rot="-10686822">
            <a:off x="-1487942" y="15899175"/>
            <a:ext cx="9199279" cy="419821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-10800000">
            <a:off x="0" y="0"/>
            <a:ext cx="2748318" cy="2748318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 rot="-10800000">
            <a:off x="7541285" y="0"/>
            <a:ext cx="2748318" cy="2748318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1714502" y="2932920"/>
            <a:ext cx="6847731" cy="3086881"/>
            <a:chOff x="0" y="0"/>
            <a:chExt cx="11088001" cy="60480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1087989" cy="6047994"/>
            </a:xfrm>
            <a:custGeom>
              <a:avLst/>
              <a:gdLst/>
              <a:ahLst/>
              <a:cxnLst/>
              <a:rect l="l" t="t" r="r" b="b"/>
              <a:pathLst>
                <a:path w="11087989" h="6047994">
                  <a:moveTo>
                    <a:pt x="512572" y="0"/>
                  </a:moveTo>
                  <a:lnTo>
                    <a:pt x="10575417" y="0"/>
                  </a:lnTo>
                  <a:cubicBezTo>
                    <a:pt x="10711435" y="0"/>
                    <a:pt x="10841736" y="53975"/>
                    <a:pt x="10937875" y="150114"/>
                  </a:cubicBezTo>
                  <a:cubicBezTo>
                    <a:pt x="11034014" y="246253"/>
                    <a:pt x="11087989" y="376682"/>
                    <a:pt x="11087989" y="512572"/>
                  </a:cubicBezTo>
                  <a:lnTo>
                    <a:pt x="11087989" y="5535422"/>
                  </a:lnTo>
                  <a:cubicBezTo>
                    <a:pt x="11087989" y="5671439"/>
                    <a:pt x="11034014" y="5801741"/>
                    <a:pt x="10937875" y="5897880"/>
                  </a:cubicBezTo>
                  <a:cubicBezTo>
                    <a:pt x="10841737" y="5994019"/>
                    <a:pt x="10711307" y="6047994"/>
                    <a:pt x="10575417" y="6047994"/>
                  </a:cubicBezTo>
                  <a:lnTo>
                    <a:pt x="512572" y="6047994"/>
                  </a:lnTo>
                  <a:cubicBezTo>
                    <a:pt x="376555" y="6047994"/>
                    <a:pt x="246253" y="5994019"/>
                    <a:pt x="150114" y="5897880"/>
                  </a:cubicBezTo>
                  <a:cubicBezTo>
                    <a:pt x="53975" y="5801741"/>
                    <a:pt x="0" y="5671312"/>
                    <a:pt x="0" y="5535422"/>
                  </a:cubicBezTo>
                  <a:lnTo>
                    <a:pt x="0" y="512572"/>
                  </a:lnTo>
                  <a:cubicBezTo>
                    <a:pt x="0" y="376682"/>
                    <a:pt x="53975" y="246253"/>
                    <a:pt x="150114" y="150114"/>
                  </a:cubicBezTo>
                  <a:cubicBezTo>
                    <a:pt x="246253" y="53975"/>
                    <a:pt x="376682" y="0"/>
                    <a:pt x="512572" y="0"/>
                  </a:cubicBezTo>
                  <a:close/>
                </a:path>
              </a:pathLst>
            </a:custGeom>
            <a:solidFill>
              <a:srgbClr val="EFA397"/>
            </a:solidFill>
          </p:spPr>
        </p:sp>
      </p:grpSp>
      <p:sp>
        <p:nvSpPr>
          <p:cNvPr id="11" name="TextBox 11"/>
          <p:cNvSpPr txBox="1"/>
          <p:nvPr/>
        </p:nvSpPr>
        <p:spPr>
          <a:xfrm>
            <a:off x="2337842" y="3085360"/>
            <a:ext cx="5585378" cy="27664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62"/>
              </a:lnSpc>
            </a:pPr>
            <a:r>
              <a:rPr lang="en-US" sz="2953" spc="410" dirty="0">
                <a:solidFill>
                  <a:srgbClr val="FFFFFF"/>
                </a:solidFill>
                <a:latin typeface="More Sugar Bold"/>
              </a:rPr>
              <a:t>YEAYY JAWABAN KAMU TEPAT SEKALI. AYO KERJAKAN SOAL BERIKUTNYA !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rcRect r="5"/>
          <a:stretch>
            <a:fillRect/>
          </a:stretch>
        </p:blipFill>
        <p:spPr>
          <a:xfrm>
            <a:off x="2122275" y="6201040"/>
            <a:ext cx="5843721" cy="6095146"/>
          </a:xfrm>
          <a:prstGeom prst="rect">
            <a:avLst/>
          </a:prstGeom>
        </p:spPr>
      </p:pic>
      <p:pic>
        <p:nvPicPr>
          <p:cNvPr id="17" name="Picture 16">
            <a:hlinkClick r:id="rId8" action="ppaction://hlinksldjump"/>
            <a:extLst>
              <a:ext uri="{FF2B5EF4-FFF2-40B4-BE49-F238E27FC236}">
                <a16:creationId xmlns:a16="http://schemas.microsoft.com/office/drawing/2014/main" id="{3027C780-E358-6E08-59C2-57C9A8FDC3FF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9989" y="12725402"/>
            <a:ext cx="6716749" cy="1524015"/>
          </a:xfrm>
          <a:prstGeom prst="rect">
            <a:avLst/>
          </a:prstGeom>
        </p:spPr>
      </p:pic>
      <p:pic>
        <p:nvPicPr>
          <p:cNvPr id="2" name="Picture 1">
            <a:hlinkClick r:id="rId10" action="ppaction://hlinksldjump"/>
            <a:extLst>
              <a:ext uri="{FF2B5EF4-FFF2-40B4-BE49-F238E27FC236}">
                <a16:creationId xmlns:a16="http://schemas.microsoft.com/office/drawing/2014/main" id="{0ED14BF1-FDC5-0A9B-C3C4-50160500AC46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366"/>
          <a:stretch/>
        </p:blipFill>
        <p:spPr>
          <a:xfrm>
            <a:off x="320460" y="16109132"/>
            <a:ext cx="2622739" cy="2174375"/>
          </a:xfrm>
          <a:prstGeom prst="rect">
            <a:avLst/>
          </a:prstGeom>
          <a:ln>
            <a:noFill/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73868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4"/>
          <a:srcRect l="25274" r="35395" b="52"/>
          <a:stretch>
            <a:fillRect/>
          </a:stretch>
        </p:blipFill>
        <p:spPr>
          <a:xfrm>
            <a:off x="-1" y="0"/>
            <a:ext cx="10287001" cy="182880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3578739" y="3484535"/>
            <a:ext cx="5120597" cy="35411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127"/>
              </a:lnSpc>
            </a:pPr>
            <a:r>
              <a:rPr lang="en-US" sz="19377">
                <a:solidFill>
                  <a:srgbClr val="744C24"/>
                </a:solidFill>
                <a:latin typeface="Caitlin"/>
              </a:rPr>
              <a:t>Latihan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rcRect b="18"/>
          <a:stretch>
            <a:fillRect/>
          </a:stretch>
        </p:blipFill>
        <p:spPr>
          <a:xfrm rot="-1298693">
            <a:off x="1911111" y="4234424"/>
            <a:ext cx="2237292" cy="2167376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1637489" y="6845606"/>
            <a:ext cx="7150192" cy="1791149"/>
            <a:chOff x="0" y="0"/>
            <a:chExt cx="14009080" cy="3509324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4009117" cy="3509264"/>
            </a:xfrm>
            <a:custGeom>
              <a:avLst/>
              <a:gdLst/>
              <a:ahLst/>
              <a:cxnLst/>
              <a:rect l="l" t="t" r="r" b="b"/>
              <a:pathLst>
                <a:path w="14009117" h="3509264">
                  <a:moveTo>
                    <a:pt x="13799058" y="3509264"/>
                  </a:moveTo>
                  <a:lnTo>
                    <a:pt x="210058" y="3509264"/>
                  </a:lnTo>
                  <a:cubicBezTo>
                    <a:pt x="94361" y="3509264"/>
                    <a:pt x="0" y="3415030"/>
                    <a:pt x="0" y="3299206"/>
                  </a:cubicBezTo>
                  <a:lnTo>
                    <a:pt x="0" y="210058"/>
                  </a:lnTo>
                  <a:cubicBezTo>
                    <a:pt x="0" y="94361"/>
                    <a:pt x="94361" y="0"/>
                    <a:pt x="210058" y="0"/>
                  </a:cubicBezTo>
                  <a:lnTo>
                    <a:pt x="13799058" y="0"/>
                  </a:lnTo>
                  <a:cubicBezTo>
                    <a:pt x="13914755" y="0"/>
                    <a:pt x="14009117" y="94361"/>
                    <a:pt x="14009117" y="210058"/>
                  </a:cubicBezTo>
                  <a:lnTo>
                    <a:pt x="14009117" y="3299206"/>
                  </a:lnTo>
                  <a:cubicBezTo>
                    <a:pt x="14009117" y="3414903"/>
                    <a:pt x="13914755" y="3509264"/>
                    <a:pt x="13799058" y="3509264"/>
                  </a:cubicBezTo>
                  <a:close/>
                </a:path>
              </a:pathLst>
            </a:custGeom>
            <a:solidFill>
              <a:srgbClr val="EFCEAD"/>
            </a:solidFill>
          </p:spPr>
        </p:sp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6"/>
          <a:srcRect r="51"/>
          <a:stretch>
            <a:fillRect/>
          </a:stretch>
        </p:blipFill>
        <p:spPr>
          <a:xfrm rot="3511540">
            <a:off x="7312465" y="-495269"/>
            <a:ext cx="4133602" cy="3456725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7"/>
          <a:srcRect r="50"/>
          <a:stretch>
            <a:fillRect/>
          </a:stretch>
        </p:blipFill>
        <p:spPr>
          <a:xfrm rot="6945243">
            <a:off x="-895540" y="1914630"/>
            <a:ext cx="3408892" cy="1970959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8"/>
          <a:srcRect r="21"/>
          <a:stretch>
            <a:fillRect/>
          </a:stretch>
        </p:blipFill>
        <p:spPr>
          <a:xfrm>
            <a:off x="675169" y="6845604"/>
            <a:ext cx="915102" cy="79957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9"/>
          <a:srcRect r="49"/>
          <a:stretch>
            <a:fillRect/>
          </a:stretch>
        </p:blipFill>
        <p:spPr>
          <a:xfrm>
            <a:off x="170489" y="15339988"/>
            <a:ext cx="3029757" cy="2295271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0"/>
          <a:srcRect b="127"/>
          <a:stretch>
            <a:fillRect/>
          </a:stretch>
        </p:blipFill>
        <p:spPr>
          <a:xfrm>
            <a:off x="7375314" y="15374954"/>
            <a:ext cx="2879367" cy="2260303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2537747" y="6835307"/>
            <a:ext cx="5120597" cy="16320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67"/>
              </a:lnSpc>
            </a:pPr>
            <a:r>
              <a:rPr lang="en-US" sz="3048" dirty="0" err="1">
                <a:solidFill>
                  <a:srgbClr val="744C24"/>
                </a:solidFill>
                <a:latin typeface="Garet Bold"/>
              </a:rPr>
              <a:t>Sebelum</a:t>
            </a:r>
            <a:r>
              <a:rPr lang="en-US" sz="3048" dirty="0">
                <a:solidFill>
                  <a:srgbClr val="744C24"/>
                </a:solidFill>
                <a:latin typeface="Garet Bold"/>
              </a:rPr>
              <a:t> </a:t>
            </a:r>
            <a:r>
              <a:rPr lang="en-US" sz="3048" dirty="0" err="1">
                <a:solidFill>
                  <a:srgbClr val="744C24"/>
                </a:solidFill>
                <a:latin typeface="Garet Bold"/>
              </a:rPr>
              <a:t>memulai</a:t>
            </a:r>
            <a:r>
              <a:rPr lang="en-US" sz="3048" dirty="0">
                <a:solidFill>
                  <a:srgbClr val="744C24"/>
                </a:solidFill>
                <a:latin typeface="Garet Bold"/>
              </a:rPr>
              <a:t> </a:t>
            </a:r>
            <a:r>
              <a:rPr lang="en-US" sz="3048" dirty="0" err="1">
                <a:solidFill>
                  <a:srgbClr val="744C24"/>
                </a:solidFill>
                <a:latin typeface="Garet Bold"/>
              </a:rPr>
              <a:t>belajar</a:t>
            </a:r>
            <a:r>
              <a:rPr lang="en-US" sz="3048" dirty="0">
                <a:solidFill>
                  <a:srgbClr val="744C24"/>
                </a:solidFill>
                <a:latin typeface="Garet Bold"/>
              </a:rPr>
              <a:t> di </a:t>
            </a:r>
            <a:r>
              <a:rPr lang="en-US" sz="3048" dirty="0" err="1">
                <a:solidFill>
                  <a:srgbClr val="744C24"/>
                </a:solidFill>
                <a:latin typeface="Garet Bold"/>
              </a:rPr>
              <a:t>sekolah</a:t>
            </a:r>
            <a:r>
              <a:rPr lang="en-US" sz="3048" dirty="0">
                <a:solidFill>
                  <a:srgbClr val="744C24"/>
                </a:solidFill>
                <a:latin typeface="Garet Bold"/>
              </a:rPr>
              <a:t>, </a:t>
            </a:r>
            <a:r>
              <a:rPr lang="en-US" sz="3048" dirty="0" err="1">
                <a:solidFill>
                  <a:srgbClr val="744C24"/>
                </a:solidFill>
                <a:latin typeface="Garet Bold"/>
              </a:rPr>
              <a:t>kita</a:t>
            </a:r>
            <a:r>
              <a:rPr lang="en-US" sz="3048" dirty="0">
                <a:solidFill>
                  <a:srgbClr val="744C24"/>
                </a:solidFill>
                <a:latin typeface="Garet Bold"/>
              </a:rPr>
              <a:t> harus </a:t>
            </a:r>
            <a:r>
              <a:rPr lang="en-US" sz="3048" dirty="0" err="1">
                <a:solidFill>
                  <a:srgbClr val="744C24"/>
                </a:solidFill>
                <a:latin typeface="Garet Bold"/>
              </a:rPr>
              <a:t>membaca</a:t>
            </a:r>
            <a:r>
              <a:rPr lang="en-US" sz="3048" dirty="0">
                <a:solidFill>
                  <a:srgbClr val="744C24"/>
                </a:solidFill>
                <a:latin typeface="Garet Bold"/>
              </a:rPr>
              <a:t> </a:t>
            </a:r>
            <a:r>
              <a:rPr lang="en-US" sz="3048" dirty="0" err="1">
                <a:solidFill>
                  <a:srgbClr val="744C24"/>
                </a:solidFill>
                <a:latin typeface="Garet Bold"/>
              </a:rPr>
              <a:t>do'a</a:t>
            </a:r>
            <a:r>
              <a:rPr lang="en-US" sz="3048" dirty="0">
                <a:solidFill>
                  <a:srgbClr val="744C24"/>
                </a:solidFill>
                <a:latin typeface="Garet Bold"/>
              </a:rPr>
              <a:t>?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6826080" y="736294"/>
            <a:ext cx="5576715" cy="1011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30"/>
              </a:lnSpc>
            </a:pPr>
            <a:r>
              <a:rPr lang="en-US" sz="8588">
                <a:solidFill>
                  <a:srgbClr val="FFFAEF"/>
                </a:solidFill>
                <a:latin typeface="CS Gordon Serif"/>
              </a:rPr>
              <a:t>9</a:t>
            </a:r>
          </a:p>
        </p:txBody>
      </p:sp>
      <p:pic>
        <p:nvPicPr>
          <p:cNvPr id="28" name="Picture 27">
            <a:hlinkClick r:id="rId11" action="ppaction://hlinksldjump"/>
            <a:extLst>
              <a:ext uri="{FF2B5EF4-FFF2-40B4-BE49-F238E27FC236}">
                <a16:creationId xmlns:a16="http://schemas.microsoft.com/office/drawing/2014/main" id="{78DD6847-3CCC-E2D1-2A2F-1EBBEB0B6CB8}"/>
              </a:ext>
            </a:extLst>
          </p:cNvPr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382" y="9078867"/>
            <a:ext cx="3970751" cy="1665333"/>
          </a:xfrm>
          <a:prstGeom prst="rect">
            <a:avLst/>
          </a:prstGeom>
        </p:spPr>
      </p:pic>
      <p:pic>
        <p:nvPicPr>
          <p:cNvPr id="30" name="Picture 29">
            <a:hlinkClick r:id="rId11" action="ppaction://hlinksldjump"/>
            <a:extLst>
              <a:ext uri="{FF2B5EF4-FFF2-40B4-BE49-F238E27FC236}">
                <a16:creationId xmlns:a16="http://schemas.microsoft.com/office/drawing/2014/main" id="{E7A394EB-C468-0777-88B1-9E5DF6EF1950}"/>
              </a:ext>
            </a:extLst>
          </p:cNvPr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064" y="11084398"/>
            <a:ext cx="3970751" cy="1604372"/>
          </a:xfrm>
          <a:prstGeom prst="rect">
            <a:avLst/>
          </a:prstGeom>
        </p:spPr>
      </p:pic>
      <p:pic>
        <p:nvPicPr>
          <p:cNvPr id="32" name="Picture 31">
            <a:hlinkClick r:id="rId14" action="ppaction://hlinksldjump"/>
            <a:extLst>
              <a:ext uri="{FF2B5EF4-FFF2-40B4-BE49-F238E27FC236}">
                <a16:creationId xmlns:a16="http://schemas.microsoft.com/office/drawing/2014/main" id="{B184EB6D-9950-8BCF-BD81-D2321F16710B}"/>
              </a:ext>
            </a:extLst>
          </p:cNvPr>
          <p:cNvPicPr>
            <a:picLocks noChangeAspect="1"/>
          </p:cNvPicPr>
          <p:nvPr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9780" y="9073876"/>
            <a:ext cx="3967980" cy="1665333"/>
          </a:xfrm>
          <a:prstGeom prst="rect">
            <a:avLst/>
          </a:prstGeom>
        </p:spPr>
      </p:pic>
      <p:pic>
        <p:nvPicPr>
          <p:cNvPr id="37" name="Picture 36">
            <a:hlinkClick r:id="rId11" action="ppaction://hlinksldjump"/>
            <a:extLst>
              <a:ext uri="{FF2B5EF4-FFF2-40B4-BE49-F238E27FC236}">
                <a16:creationId xmlns:a16="http://schemas.microsoft.com/office/drawing/2014/main" id="{0E5D7E12-5F01-6D00-B9BD-FD4053AF6CCE}"/>
              </a:ext>
            </a:extLst>
          </p:cNvPr>
          <p:cNvPicPr>
            <a:picLocks noChangeAspect="1"/>
          </p:cNvPicPr>
          <p:nvPr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3338" y="11084398"/>
            <a:ext cx="3967980" cy="1604372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8"/>
          <a:srcRect r="21"/>
          <a:stretch>
            <a:fillRect/>
          </a:stretch>
        </p:blipFill>
        <p:spPr>
          <a:xfrm>
            <a:off x="8699336" y="11785002"/>
            <a:ext cx="915102" cy="79957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 b="232"/>
          <a:stretch>
            <a:fillRect/>
          </a:stretch>
        </p:blipFill>
        <p:spPr>
          <a:xfrm rot="-10686822">
            <a:off x="4905304" y="16007460"/>
            <a:ext cx="9199279" cy="419821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 b="232"/>
          <a:stretch>
            <a:fillRect/>
          </a:stretch>
        </p:blipFill>
        <p:spPr>
          <a:xfrm rot="-10686822">
            <a:off x="-1783790" y="16061800"/>
            <a:ext cx="9199279" cy="419821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-10800000">
            <a:off x="38100" y="1"/>
            <a:ext cx="2748318" cy="2748318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 rot="-10800000">
            <a:off x="7482092" y="77538"/>
            <a:ext cx="2748318" cy="2748318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rcRect r="5"/>
          <a:stretch>
            <a:fillRect/>
          </a:stretch>
        </p:blipFill>
        <p:spPr>
          <a:xfrm>
            <a:off x="2048528" y="6591831"/>
            <a:ext cx="6173762" cy="5317152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305771" y="3104937"/>
            <a:ext cx="5659282" cy="3086881"/>
            <a:chOff x="0" y="0"/>
            <a:chExt cx="11088001" cy="60480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1087989" cy="6047994"/>
            </a:xfrm>
            <a:custGeom>
              <a:avLst/>
              <a:gdLst/>
              <a:ahLst/>
              <a:cxnLst/>
              <a:rect l="l" t="t" r="r" b="b"/>
              <a:pathLst>
                <a:path w="11087989" h="6047994">
                  <a:moveTo>
                    <a:pt x="512572" y="0"/>
                  </a:moveTo>
                  <a:lnTo>
                    <a:pt x="10575417" y="0"/>
                  </a:lnTo>
                  <a:cubicBezTo>
                    <a:pt x="10711435" y="0"/>
                    <a:pt x="10841736" y="53975"/>
                    <a:pt x="10937875" y="150114"/>
                  </a:cubicBezTo>
                  <a:cubicBezTo>
                    <a:pt x="11034014" y="246253"/>
                    <a:pt x="11087989" y="376682"/>
                    <a:pt x="11087989" y="512572"/>
                  </a:cubicBezTo>
                  <a:lnTo>
                    <a:pt x="11087989" y="5535422"/>
                  </a:lnTo>
                  <a:cubicBezTo>
                    <a:pt x="11087989" y="5671439"/>
                    <a:pt x="11034014" y="5801741"/>
                    <a:pt x="10937875" y="5897880"/>
                  </a:cubicBezTo>
                  <a:cubicBezTo>
                    <a:pt x="10841737" y="5994019"/>
                    <a:pt x="10711307" y="6047994"/>
                    <a:pt x="10575417" y="6047994"/>
                  </a:cubicBezTo>
                  <a:lnTo>
                    <a:pt x="512572" y="6047994"/>
                  </a:lnTo>
                  <a:cubicBezTo>
                    <a:pt x="376555" y="6047994"/>
                    <a:pt x="246253" y="5994019"/>
                    <a:pt x="150114" y="5897880"/>
                  </a:cubicBezTo>
                  <a:cubicBezTo>
                    <a:pt x="53975" y="5801741"/>
                    <a:pt x="0" y="5671312"/>
                    <a:pt x="0" y="5535422"/>
                  </a:cubicBezTo>
                  <a:lnTo>
                    <a:pt x="0" y="512572"/>
                  </a:lnTo>
                  <a:cubicBezTo>
                    <a:pt x="0" y="376682"/>
                    <a:pt x="53975" y="246253"/>
                    <a:pt x="150114" y="150114"/>
                  </a:cubicBezTo>
                  <a:cubicBezTo>
                    <a:pt x="246253" y="53975"/>
                    <a:pt x="376682" y="0"/>
                    <a:pt x="512572" y="0"/>
                  </a:cubicBezTo>
                  <a:close/>
                </a:path>
              </a:pathLst>
            </a:custGeom>
            <a:solidFill>
              <a:srgbClr val="EFA397"/>
            </a:solidFill>
          </p:spPr>
        </p:sp>
      </p:grpSp>
      <p:sp>
        <p:nvSpPr>
          <p:cNvPr id="12" name="TextBox 12"/>
          <p:cNvSpPr txBox="1"/>
          <p:nvPr/>
        </p:nvSpPr>
        <p:spPr>
          <a:xfrm>
            <a:off x="2391091" y="3515587"/>
            <a:ext cx="5590140" cy="20582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62"/>
              </a:lnSpc>
            </a:pPr>
            <a:r>
              <a:rPr lang="en-US" sz="2953" spc="410" dirty="0">
                <a:solidFill>
                  <a:srgbClr val="FFFFFF"/>
                </a:solidFill>
                <a:latin typeface="More Sugar Bold"/>
              </a:rPr>
              <a:t>YAAH JAWABANNYA BELUM TEPAT. </a:t>
            </a:r>
          </a:p>
          <a:p>
            <a:pPr algn="ctr">
              <a:lnSpc>
                <a:spcPts val="5462"/>
              </a:lnSpc>
            </a:pPr>
            <a:r>
              <a:rPr lang="en-US" sz="2953" spc="410" dirty="0">
                <a:solidFill>
                  <a:srgbClr val="FFFFFF"/>
                </a:solidFill>
                <a:latin typeface="More Sugar Bold"/>
              </a:rPr>
              <a:t>AYOO COBA LAGII!</a:t>
            </a:r>
          </a:p>
        </p:txBody>
      </p:sp>
      <p:pic>
        <p:nvPicPr>
          <p:cNvPr id="68" name="Picture 67">
            <a:hlinkClick r:id="rId8" action="ppaction://hlinksldjump"/>
            <a:extLst>
              <a:ext uri="{FF2B5EF4-FFF2-40B4-BE49-F238E27FC236}">
                <a16:creationId xmlns:a16="http://schemas.microsoft.com/office/drawing/2014/main" id="{292687AE-9401-DC06-9617-B7F3CE864945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0132" y="12649201"/>
            <a:ext cx="6592057" cy="1474138"/>
          </a:xfrm>
          <a:prstGeom prst="rect">
            <a:avLst/>
          </a:prstGeom>
        </p:spPr>
      </p:pic>
      <p:pic>
        <p:nvPicPr>
          <p:cNvPr id="3" name="Picture 2">
            <a:hlinkClick r:id="rId10" action="ppaction://hlinksldjump"/>
            <a:extLst>
              <a:ext uri="{FF2B5EF4-FFF2-40B4-BE49-F238E27FC236}">
                <a16:creationId xmlns:a16="http://schemas.microsoft.com/office/drawing/2014/main" id="{27F55970-53B5-9B7C-52D8-50557F4B4317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366"/>
          <a:stretch/>
        </p:blipFill>
        <p:spPr>
          <a:xfrm>
            <a:off x="320460" y="16109132"/>
            <a:ext cx="2622739" cy="2174375"/>
          </a:xfrm>
          <a:prstGeom prst="rect">
            <a:avLst/>
          </a:prstGeom>
          <a:ln>
            <a:noFill/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90396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 b="232"/>
          <a:stretch>
            <a:fillRect/>
          </a:stretch>
        </p:blipFill>
        <p:spPr>
          <a:xfrm rot="-10686822">
            <a:off x="4600502" y="15899176"/>
            <a:ext cx="9199279" cy="419821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 b="232"/>
          <a:stretch>
            <a:fillRect/>
          </a:stretch>
        </p:blipFill>
        <p:spPr>
          <a:xfrm rot="-10686822">
            <a:off x="-1487942" y="15899175"/>
            <a:ext cx="9199279" cy="419821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-10800000">
            <a:off x="0" y="0"/>
            <a:ext cx="2748318" cy="2748318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 rot="-10800000">
            <a:off x="7541285" y="0"/>
            <a:ext cx="2748318" cy="2748318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1714502" y="2932920"/>
            <a:ext cx="6847731" cy="3086881"/>
            <a:chOff x="0" y="0"/>
            <a:chExt cx="11088001" cy="60480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1087989" cy="6047994"/>
            </a:xfrm>
            <a:custGeom>
              <a:avLst/>
              <a:gdLst/>
              <a:ahLst/>
              <a:cxnLst/>
              <a:rect l="l" t="t" r="r" b="b"/>
              <a:pathLst>
                <a:path w="11087989" h="6047994">
                  <a:moveTo>
                    <a:pt x="512572" y="0"/>
                  </a:moveTo>
                  <a:lnTo>
                    <a:pt x="10575417" y="0"/>
                  </a:lnTo>
                  <a:cubicBezTo>
                    <a:pt x="10711435" y="0"/>
                    <a:pt x="10841736" y="53975"/>
                    <a:pt x="10937875" y="150114"/>
                  </a:cubicBezTo>
                  <a:cubicBezTo>
                    <a:pt x="11034014" y="246253"/>
                    <a:pt x="11087989" y="376682"/>
                    <a:pt x="11087989" y="512572"/>
                  </a:cubicBezTo>
                  <a:lnTo>
                    <a:pt x="11087989" y="5535422"/>
                  </a:lnTo>
                  <a:cubicBezTo>
                    <a:pt x="11087989" y="5671439"/>
                    <a:pt x="11034014" y="5801741"/>
                    <a:pt x="10937875" y="5897880"/>
                  </a:cubicBezTo>
                  <a:cubicBezTo>
                    <a:pt x="10841737" y="5994019"/>
                    <a:pt x="10711307" y="6047994"/>
                    <a:pt x="10575417" y="6047994"/>
                  </a:cubicBezTo>
                  <a:lnTo>
                    <a:pt x="512572" y="6047994"/>
                  </a:lnTo>
                  <a:cubicBezTo>
                    <a:pt x="376555" y="6047994"/>
                    <a:pt x="246253" y="5994019"/>
                    <a:pt x="150114" y="5897880"/>
                  </a:cubicBezTo>
                  <a:cubicBezTo>
                    <a:pt x="53975" y="5801741"/>
                    <a:pt x="0" y="5671312"/>
                    <a:pt x="0" y="5535422"/>
                  </a:cubicBezTo>
                  <a:lnTo>
                    <a:pt x="0" y="512572"/>
                  </a:lnTo>
                  <a:cubicBezTo>
                    <a:pt x="0" y="376682"/>
                    <a:pt x="53975" y="246253"/>
                    <a:pt x="150114" y="150114"/>
                  </a:cubicBezTo>
                  <a:cubicBezTo>
                    <a:pt x="246253" y="53975"/>
                    <a:pt x="376682" y="0"/>
                    <a:pt x="512572" y="0"/>
                  </a:cubicBezTo>
                  <a:close/>
                </a:path>
              </a:pathLst>
            </a:custGeom>
            <a:solidFill>
              <a:srgbClr val="EFA397"/>
            </a:solidFill>
          </p:spPr>
        </p:sp>
      </p:grpSp>
      <p:sp>
        <p:nvSpPr>
          <p:cNvPr id="11" name="TextBox 11"/>
          <p:cNvSpPr txBox="1"/>
          <p:nvPr/>
        </p:nvSpPr>
        <p:spPr>
          <a:xfrm>
            <a:off x="2337842" y="3085360"/>
            <a:ext cx="5585378" cy="27664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62"/>
              </a:lnSpc>
            </a:pPr>
            <a:r>
              <a:rPr lang="en-US" sz="2953" spc="410" dirty="0">
                <a:solidFill>
                  <a:srgbClr val="FFFFFF"/>
                </a:solidFill>
                <a:latin typeface="More Sugar Bold"/>
              </a:rPr>
              <a:t>YEAYY JAWABAN KAMU TEPAT SEKALI. AYO KERJAKAN SOAL BERIKUTNYA !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rcRect r="5"/>
          <a:stretch>
            <a:fillRect/>
          </a:stretch>
        </p:blipFill>
        <p:spPr>
          <a:xfrm>
            <a:off x="2122275" y="6201040"/>
            <a:ext cx="5843721" cy="6095146"/>
          </a:xfrm>
          <a:prstGeom prst="rect">
            <a:avLst/>
          </a:prstGeom>
        </p:spPr>
      </p:pic>
      <p:pic>
        <p:nvPicPr>
          <p:cNvPr id="17" name="Picture 16">
            <a:hlinkClick r:id="rId8" action="ppaction://hlinksldjump"/>
            <a:extLst>
              <a:ext uri="{FF2B5EF4-FFF2-40B4-BE49-F238E27FC236}">
                <a16:creationId xmlns:a16="http://schemas.microsoft.com/office/drawing/2014/main" id="{3027C780-E358-6E08-59C2-57C9A8FDC3FF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9989" y="12725402"/>
            <a:ext cx="6716749" cy="1524015"/>
          </a:xfrm>
          <a:prstGeom prst="rect">
            <a:avLst/>
          </a:prstGeom>
        </p:spPr>
      </p:pic>
      <p:pic>
        <p:nvPicPr>
          <p:cNvPr id="2" name="Picture 1">
            <a:hlinkClick r:id="rId10" action="ppaction://hlinksldjump"/>
            <a:extLst>
              <a:ext uri="{FF2B5EF4-FFF2-40B4-BE49-F238E27FC236}">
                <a16:creationId xmlns:a16="http://schemas.microsoft.com/office/drawing/2014/main" id="{0ED14BF1-FDC5-0A9B-C3C4-50160500AC46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366"/>
          <a:stretch/>
        </p:blipFill>
        <p:spPr>
          <a:xfrm>
            <a:off x="320460" y="16109132"/>
            <a:ext cx="2622739" cy="2174375"/>
          </a:xfrm>
          <a:prstGeom prst="rect">
            <a:avLst/>
          </a:prstGeom>
          <a:ln>
            <a:noFill/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55096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4"/>
          <a:srcRect l="25274" r="35395" b="52"/>
          <a:stretch>
            <a:fillRect/>
          </a:stretch>
        </p:blipFill>
        <p:spPr>
          <a:xfrm>
            <a:off x="-1" y="0"/>
            <a:ext cx="10287001" cy="182880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3578739" y="3484535"/>
            <a:ext cx="5120597" cy="35411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127"/>
              </a:lnSpc>
            </a:pPr>
            <a:r>
              <a:rPr lang="en-US" sz="19377">
                <a:solidFill>
                  <a:srgbClr val="744C24"/>
                </a:solidFill>
                <a:latin typeface="Caitlin"/>
              </a:rPr>
              <a:t>Latihan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rcRect b="18"/>
          <a:stretch>
            <a:fillRect/>
          </a:stretch>
        </p:blipFill>
        <p:spPr>
          <a:xfrm rot="-1298693">
            <a:off x="1911111" y="4234424"/>
            <a:ext cx="2237292" cy="2167376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1637489" y="6845606"/>
            <a:ext cx="7150192" cy="1791149"/>
            <a:chOff x="0" y="0"/>
            <a:chExt cx="14009080" cy="3509324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4009117" cy="3509264"/>
            </a:xfrm>
            <a:custGeom>
              <a:avLst/>
              <a:gdLst/>
              <a:ahLst/>
              <a:cxnLst/>
              <a:rect l="l" t="t" r="r" b="b"/>
              <a:pathLst>
                <a:path w="14009117" h="3509264">
                  <a:moveTo>
                    <a:pt x="13799058" y="3509264"/>
                  </a:moveTo>
                  <a:lnTo>
                    <a:pt x="210058" y="3509264"/>
                  </a:lnTo>
                  <a:cubicBezTo>
                    <a:pt x="94361" y="3509264"/>
                    <a:pt x="0" y="3415030"/>
                    <a:pt x="0" y="3299206"/>
                  </a:cubicBezTo>
                  <a:lnTo>
                    <a:pt x="0" y="210058"/>
                  </a:lnTo>
                  <a:cubicBezTo>
                    <a:pt x="0" y="94361"/>
                    <a:pt x="94361" y="0"/>
                    <a:pt x="210058" y="0"/>
                  </a:cubicBezTo>
                  <a:lnTo>
                    <a:pt x="13799058" y="0"/>
                  </a:lnTo>
                  <a:cubicBezTo>
                    <a:pt x="13914755" y="0"/>
                    <a:pt x="14009117" y="94361"/>
                    <a:pt x="14009117" y="210058"/>
                  </a:cubicBezTo>
                  <a:lnTo>
                    <a:pt x="14009117" y="3299206"/>
                  </a:lnTo>
                  <a:cubicBezTo>
                    <a:pt x="14009117" y="3414903"/>
                    <a:pt x="13914755" y="3509264"/>
                    <a:pt x="13799058" y="3509264"/>
                  </a:cubicBezTo>
                  <a:close/>
                </a:path>
              </a:pathLst>
            </a:custGeom>
            <a:solidFill>
              <a:srgbClr val="EFCEAD"/>
            </a:solidFill>
          </p:spPr>
        </p:sp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6"/>
          <a:srcRect r="51"/>
          <a:stretch>
            <a:fillRect/>
          </a:stretch>
        </p:blipFill>
        <p:spPr>
          <a:xfrm rot="3511540">
            <a:off x="7546931" y="-644296"/>
            <a:ext cx="4133602" cy="3456725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7"/>
          <a:srcRect r="50"/>
          <a:stretch>
            <a:fillRect/>
          </a:stretch>
        </p:blipFill>
        <p:spPr>
          <a:xfrm rot="6945243">
            <a:off x="-895540" y="1914630"/>
            <a:ext cx="3408892" cy="1970959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8"/>
          <a:srcRect r="21"/>
          <a:stretch>
            <a:fillRect/>
          </a:stretch>
        </p:blipFill>
        <p:spPr>
          <a:xfrm>
            <a:off x="675169" y="6845604"/>
            <a:ext cx="915102" cy="79957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9"/>
          <a:srcRect r="49"/>
          <a:stretch>
            <a:fillRect/>
          </a:stretch>
        </p:blipFill>
        <p:spPr>
          <a:xfrm>
            <a:off x="226514" y="15402191"/>
            <a:ext cx="3029757" cy="2295271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0"/>
          <a:srcRect b="127"/>
          <a:stretch>
            <a:fillRect/>
          </a:stretch>
        </p:blipFill>
        <p:spPr>
          <a:xfrm>
            <a:off x="6890603" y="15187587"/>
            <a:ext cx="2879367" cy="2260303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>
            <a:off x="2130954" y="7059840"/>
            <a:ext cx="6018216" cy="1081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67"/>
              </a:lnSpc>
            </a:pPr>
            <a:r>
              <a:rPr lang="en-US" sz="3048" dirty="0" err="1">
                <a:solidFill>
                  <a:srgbClr val="744C24"/>
                </a:solidFill>
                <a:latin typeface="Garet Bold"/>
              </a:rPr>
              <a:t>Mengapa</a:t>
            </a:r>
            <a:r>
              <a:rPr lang="en-US" sz="3048" dirty="0">
                <a:solidFill>
                  <a:srgbClr val="744C24"/>
                </a:solidFill>
                <a:latin typeface="Garet Bold"/>
              </a:rPr>
              <a:t> </a:t>
            </a:r>
            <a:r>
              <a:rPr lang="en-US" sz="3048" dirty="0" err="1">
                <a:solidFill>
                  <a:srgbClr val="744C24"/>
                </a:solidFill>
                <a:latin typeface="Garet Bold"/>
              </a:rPr>
              <a:t>sebelum</a:t>
            </a:r>
            <a:r>
              <a:rPr lang="en-US" sz="3048" dirty="0">
                <a:solidFill>
                  <a:srgbClr val="744C24"/>
                </a:solidFill>
                <a:latin typeface="Garet Bold"/>
              </a:rPr>
              <a:t> </a:t>
            </a:r>
            <a:r>
              <a:rPr lang="en-US" sz="3048" dirty="0" err="1">
                <a:solidFill>
                  <a:srgbClr val="744C24"/>
                </a:solidFill>
                <a:latin typeface="Garet Bold"/>
              </a:rPr>
              <a:t>makan</a:t>
            </a:r>
            <a:r>
              <a:rPr lang="en-US" sz="3048" dirty="0">
                <a:solidFill>
                  <a:srgbClr val="744C24"/>
                </a:solidFill>
                <a:latin typeface="Garet Bold"/>
              </a:rPr>
              <a:t> harus </a:t>
            </a:r>
            <a:r>
              <a:rPr lang="en-US" sz="3048" dirty="0" err="1">
                <a:solidFill>
                  <a:srgbClr val="744C24"/>
                </a:solidFill>
                <a:latin typeface="Garet Bold"/>
              </a:rPr>
              <a:t>berdo'a</a:t>
            </a:r>
            <a:r>
              <a:rPr lang="en-US" sz="3048" dirty="0">
                <a:solidFill>
                  <a:srgbClr val="744C24"/>
                </a:solidFill>
                <a:latin typeface="Garet Bold"/>
              </a:rPr>
              <a:t>?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6705979" y="591219"/>
            <a:ext cx="5576715" cy="9856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45"/>
              </a:lnSpc>
            </a:pPr>
            <a:r>
              <a:rPr lang="en-US" sz="8384" dirty="0">
                <a:solidFill>
                  <a:srgbClr val="FFFAEF"/>
                </a:solidFill>
                <a:latin typeface="CS Gordon Serif"/>
              </a:rPr>
              <a:t>10</a:t>
            </a:r>
          </a:p>
        </p:txBody>
      </p:sp>
      <p:pic>
        <p:nvPicPr>
          <p:cNvPr id="29" name="Picture 28">
            <a:hlinkClick r:id="rId11" action="ppaction://hlinksldjump"/>
            <a:extLst>
              <a:ext uri="{FF2B5EF4-FFF2-40B4-BE49-F238E27FC236}">
                <a16:creationId xmlns:a16="http://schemas.microsoft.com/office/drawing/2014/main" id="{F4A66A12-E13D-0F0A-985D-32849643E2BA}"/>
              </a:ext>
            </a:extLst>
          </p:cNvPr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403" y="9287583"/>
            <a:ext cx="3970751" cy="1665333"/>
          </a:xfrm>
          <a:prstGeom prst="rect">
            <a:avLst/>
          </a:prstGeom>
        </p:spPr>
      </p:pic>
      <p:pic>
        <p:nvPicPr>
          <p:cNvPr id="31" name="Picture 30">
            <a:hlinkClick r:id="rId11" action="ppaction://hlinksldjump"/>
            <a:extLst>
              <a:ext uri="{FF2B5EF4-FFF2-40B4-BE49-F238E27FC236}">
                <a16:creationId xmlns:a16="http://schemas.microsoft.com/office/drawing/2014/main" id="{93AD752D-3B1B-BC7A-AFBF-8C8CC171E38B}"/>
              </a:ext>
            </a:extLst>
          </p:cNvPr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7851" y="9318062"/>
            <a:ext cx="3970751" cy="1604372"/>
          </a:xfrm>
          <a:prstGeom prst="rect">
            <a:avLst/>
          </a:prstGeom>
        </p:spPr>
      </p:pic>
      <p:pic>
        <p:nvPicPr>
          <p:cNvPr id="33" name="Picture 32">
            <a:hlinkClick r:id="rId11" action="ppaction://hlinksldjump"/>
            <a:extLst>
              <a:ext uri="{FF2B5EF4-FFF2-40B4-BE49-F238E27FC236}">
                <a16:creationId xmlns:a16="http://schemas.microsoft.com/office/drawing/2014/main" id="{4AE1E545-B05D-6FF2-D8EB-F3D09E0CE92D}"/>
              </a:ext>
            </a:extLst>
          </p:cNvPr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768" y="11201401"/>
            <a:ext cx="3967980" cy="1665333"/>
          </a:xfrm>
          <a:prstGeom prst="rect">
            <a:avLst/>
          </a:prstGeom>
        </p:spPr>
      </p:pic>
      <p:pic>
        <p:nvPicPr>
          <p:cNvPr id="35" name="Picture 34">
            <a:hlinkClick r:id="rId15" action="ppaction://hlinksldjump"/>
            <a:extLst>
              <a:ext uri="{FF2B5EF4-FFF2-40B4-BE49-F238E27FC236}">
                <a16:creationId xmlns:a16="http://schemas.microsoft.com/office/drawing/2014/main" id="{E30D590D-8FCC-3123-0C54-624BDABC0D00}"/>
              </a:ext>
            </a:extLst>
          </p:cNvPr>
          <p:cNvPicPr>
            <a:picLocks noChangeAspect="1"/>
          </p:cNvPicPr>
          <p:nvPr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0619" y="11127813"/>
            <a:ext cx="3967980" cy="1737377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8"/>
          <a:srcRect r="21"/>
          <a:stretch>
            <a:fillRect/>
          </a:stretch>
        </p:blipFill>
        <p:spPr>
          <a:xfrm>
            <a:off x="8699336" y="11785002"/>
            <a:ext cx="915102" cy="79957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 b="232"/>
          <a:stretch>
            <a:fillRect/>
          </a:stretch>
        </p:blipFill>
        <p:spPr>
          <a:xfrm rot="-10686822">
            <a:off x="4905304" y="16007460"/>
            <a:ext cx="9199279" cy="419821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 b="232"/>
          <a:stretch>
            <a:fillRect/>
          </a:stretch>
        </p:blipFill>
        <p:spPr>
          <a:xfrm rot="-10686822">
            <a:off x="-1783790" y="16061800"/>
            <a:ext cx="9199279" cy="419821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-10800000">
            <a:off x="38100" y="77538"/>
            <a:ext cx="2748318" cy="2748318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 rot="-10800000">
            <a:off x="7482092" y="77538"/>
            <a:ext cx="2748318" cy="2748318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rcRect r="5"/>
          <a:stretch>
            <a:fillRect/>
          </a:stretch>
        </p:blipFill>
        <p:spPr>
          <a:xfrm>
            <a:off x="2048528" y="6591831"/>
            <a:ext cx="6173762" cy="5317152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305771" y="3104937"/>
            <a:ext cx="5659282" cy="3086881"/>
            <a:chOff x="0" y="0"/>
            <a:chExt cx="11088001" cy="60480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1087989" cy="6047994"/>
            </a:xfrm>
            <a:custGeom>
              <a:avLst/>
              <a:gdLst/>
              <a:ahLst/>
              <a:cxnLst/>
              <a:rect l="l" t="t" r="r" b="b"/>
              <a:pathLst>
                <a:path w="11087989" h="6047994">
                  <a:moveTo>
                    <a:pt x="512572" y="0"/>
                  </a:moveTo>
                  <a:lnTo>
                    <a:pt x="10575417" y="0"/>
                  </a:lnTo>
                  <a:cubicBezTo>
                    <a:pt x="10711435" y="0"/>
                    <a:pt x="10841736" y="53975"/>
                    <a:pt x="10937875" y="150114"/>
                  </a:cubicBezTo>
                  <a:cubicBezTo>
                    <a:pt x="11034014" y="246253"/>
                    <a:pt x="11087989" y="376682"/>
                    <a:pt x="11087989" y="512572"/>
                  </a:cubicBezTo>
                  <a:lnTo>
                    <a:pt x="11087989" y="5535422"/>
                  </a:lnTo>
                  <a:cubicBezTo>
                    <a:pt x="11087989" y="5671439"/>
                    <a:pt x="11034014" y="5801741"/>
                    <a:pt x="10937875" y="5897880"/>
                  </a:cubicBezTo>
                  <a:cubicBezTo>
                    <a:pt x="10841737" y="5994019"/>
                    <a:pt x="10711307" y="6047994"/>
                    <a:pt x="10575417" y="6047994"/>
                  </a:cubicBezTo>
                  <a:lnTo>
                    <a:pt x="512572" y="6047994"/>
                  </a:lnTo>
                  <a:cubicBezTo>
                    <a:pt x="376555" y="6047994"/>
                    <a:pt x="246253" y="5994019"/>
                    <a:pt x="150114" y="5897880"/>
                  </a:cubicBezTo>
                  <a:cubicBezTo>
                    <a:pt x="53975" y="5801741"/>
                    <a:pt x="0" y="5671312"/>
                    <a:pt x="0" y="5535422"/>
                  </a:cubicBezTo>
                  <a:lnTo>
                    <a:pt x="0" y="512572"/>
                  </a:lnTo>
                  <a:cubicBezTo>
                    <a:pt x="0" y="376682"/>
                    <a:pt x="53975" y="246253"/>
                    <a:pt x="150114" y="150114"/>
                  </a:cubicBezTo>
                  <a:cubicBezTo>
                    <a:pt x="246253" y="53975"/>
                    <a:pt x="376682" y="0"/>
                    <a:pt x="512572" y="0"/>
                  </a:cubicBezTo>
                  <a:close/>
                </a:path>
              </a:pathLst>
            </a:custGeom>
            <a:solidFill>
              <a:srgbClr val="EFA397"/>
            </a:solidFill>
          </p:spPr>
        </p:sp>
      </p:grpSp>
      <p:sp>
        <p:nvSpPr>
          <p:cNvPr id="12" name="TextBox 12"/>
          <p:cNvSpPr txBox="1"/>
          <p:nvPr/>
        </p:nvSpPr>
        <p:spPr>
          <a:xfrm>
            <a:off x="2391091" y="3515587"/>
            <a:ext cx="5590140" cy="20582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62"/>
              </a:lnSpc>
            </a:pPr>
            <a:r>
              <a:rPr lang="en-US" sz="2953" spc="410" dirty="0">
                <a:solidFill>
                  <a:srgbClr val="FFFFFF"/>
                </a:solidFill>
                <a:latin typeface="More Sugar Bold"/>
              </a:rPr>
              <a:t>YAAH JAWABANNYA BELUM TEPAT. </a:t>
            </a:r>
          </a:p>
          <a:p>
            <a:pPr algn="ctr">
              <a:lnSpc>
                <a:spcPts val="5462"/>
              </a:lnSpc>
            </a:pPr>
            <a:r>
              <a:rPr lang="en-US" sz="2953" spc="410" dirty="0">
                <a:solidFill>
                  <a:srgbClr val="FFFFFF"/>
                </a:solidFill>
                <a:latin typeface="More Sugar Bold"/>
              </a:rPr>
              <a:t>AYOO COBA LAGII!</a:t>
            </a:r>
          </a:p>
        </p:txBody>
      </p:sp>
      <p:pic>
        <p:nvPicPr>
          <p:cNvPr id="68" name="Picture 67">
            <a:hlinkClick r:id="rId8" action="ppaction://hlinksldjump"/>
            <a:extLst>
              <a:ext uri="{FF2B5EF4-FFF2-40B4-BE49-F238E27FC236}">
                <a16:creationId xmlns:a16="http://schemas.microsoft.com/office/drawing/2014/main" id="{292687AE-9401-DC06-9617-B7F3CE864945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0132" y="12649201"/>
            <a:ext cx="6592057" cy="1474138"/>
          </a:xfrm>
          <a:prstGeom prst="rect">
            <a:avLst/>
          </a:prstGeom>
        </p:spPr>
      </p:pic>
      <p:pic>
        <p:nvPicPr>
          <p:cNvPr id="3" name="Picture 2">
            <a:hlinkClick r:id="rId10" action="ppaction://hlinksldjump"/>
            <a:extLst>
              <a:ext uri="{FF2B5EF4-FFF2-40B4-BE49-F238E27FC236}">
                <a16:creationId xmlns:a16="http://schemas.microsoft.com/office/drawing/2014/main" id="{27F55970-53B5-9B7C-52D8-50557F4B4317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366"/>
          <a:stretch/>
        </p:blipFill>
        <p:spPr>
          <a:xfrm>
            <a:off x="320460" y="16109132"/>
            <a:ext cx="2622739" cy="2174375"/>
          </a:xfrm>
          <a:prstGeom prst="rect">
            <a:avLst/>
          </a:prstGeom>
          <a:ln>
            <a:noFill/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56624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 b="232"/>
          <a:stretch>
            <a:fillRect/>
          </a:stretch>
        </p:blipFill>
        <p:spPr>
          <a:xfrm rot="-10686822">
            <a:off x="4600502" y="15899176"/>
            <a:ext cx="9199279" cy="419821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 b="232"/>
          <a:stretch>
            <a:fillRect/>
          </a:stretch>
        </p:blipFill>
        <p:spPr>
          <a:xfrm rot="-10686822">
            <a:off x="-1487942" y="15899175"/>
            <a:ext cx="9199279" cy="419821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-10800000">
            <a:off x="0" y="0"/>
            <a:ext cx="2748318" cy="2748318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 rot="-10800000">
            <a:off x="7541285" y="0"/>
            <a:ext cx="2748318" cy="2748318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1714502" y="2932920"/>
            <a:ext cx="6847731" cy="3086881"/>
            <a:chOff x="0" y="0"/>
            <a:chExt cx="11088001" cy="60480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1087989" cy="6047994"/>
            </a:xfrm>
            <a:custGeom>
              <a:avLst/>
              <a:gdLst/>
              <a:ahLst/>
              <a:cxnLst/>
              <a:rect l="l" t="t" r="r" b="b"/>
              <a:pathLst>
                <a:path w="11087989" h="6047994">
                  <a:moveTo>
                    <a:pt x="512572" y="0"/>
                  </a:moveTo>
                  <a:lnTo>
                    <a:pt x="10575417" y="0"/>
                  </a:lnTo>
                  <a:cubicBezTo>
                    <a:pt x="10711435" y="0"/>
                    <a:pt x="10841736" y="53975"/>
                    <a:pt x="10937875" y="150114"/>
                  </a:cubicBezTo>
                  <a:cubicBezTo>
                    <a:pt x="11034014" y="246253"/>
                    <a:pt x="11087989" y="376682"/>
                    <a:pt x="11087989" y="512572"/>
                  </a:cubicBezTo>
                  <a:lnTo>
                    <a:pt x="11087989" y="5535422"/>
                  </a:lnTo>
                  <a:cubicBezTo>
                    <a:pt x="11087989" y="5671439"/>
                    <a:pt x="11034014" y="5801741"/>
                    <a:pt x="10937875" y="5897880"/>
                  </a:cubicBezTo>
                  <a:cubicBezTo>
                    <a:pt x="10841737" y="5994019"/>
                    <a:pt x="10711307" y="6047994"/>
                    <a:pt x="10575417" y="6047994"/>
                  </a:cubicBezTo>
                  <a:lnTo>
                    <a:pt x="512572" y="6047994"/>
                  </a:lnTo>
                  <a:cubicBezTo>
                    <a:pt x="376555" y="6047994"/>
                    <a:pt x="246253" y="5994019"/>
                    <a:pt x="150114" y="5897880"/>
                  </a:cubicBezTo>
                  <a:cubicBezTo>
                    <a:pt x="53975" y="5801741"/>
                    <a:pt x="0" y="5671312"/>
                    <a:pt x="0" y="5535422"/>
                  </a:cubicBezTo>
                  <a:lnTo>
                    <a:pt x="0" y="512572"/>
                  </a:lnTo>
                  <a:cubicBezTo>
                    <a:pt x="0" y="376682"/>
                    <a:pt x="53975" y="246253"/>
                    <a:pt x="150114" y="150114"/>
                  </a:cubicBezTo>
                  <a:cubicBezTo>
                    <a:pt x="246253" y="53975"/>
                    <a:pt x="376682" y="0"/>
                    <a:pt x="512572" y="0"/>
                  </a:cubicBezTo>
                  <a:close/>
                </a:path>
              </a:pathLst>
            </a:custGeom>
            <a:solidFill>
              <a:srgbClr val="EFA397"/>
            </a:solidFill>
          </p:spPr>
        </p:sp>
      </p:grpSp>
      <p:sp>
        <p:nvSpPr>
          <p:cNvPr id="11" name="TextBox 11"/>
          <p:cNvSpPr txBox="1"/>
          <p:nvPr/>
        </p:nvSpPr>
        <p:spPr>
          <a:xfrm>
            <a:off x="2337842" y="3085360"/>
            <a:ext cx="5585378" cy="27664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62"/>
              </a:lnSpc>
            </a:pPr>
            <a:r>
              <a:rPr lang="en-US" sz="2953" spc="410" dirty="0">
                <a:solidFill>
                  <a:srgbClr val="FFFFFF"/>
                </a:solidFill>
                <a:latin typeface="More Sugar Bold"/>
              </a:rPr>
              <a:t>YEAYY JAWABAN KAMU TEPAT SEKALI. AYO KERJAKAN SOAL BERIKUTNYA !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rcRect r="5"/>
          <a:stretch>
            <a:fillRect/>
          </a:stretch>
        </p:blipFill>
        <p:spPr>
          <a:xfrm>
            <a:off x="2122275" y="6201040"/>
            <a:ext cx="5843721" cy="6095146"/>
          </a:xfrm>
          <a:prstGeom prst="rect">
            <a:avLst/>
          </a:prstGeom>
        </p:spPr>
      </p:pic>
      <p:pic>
        <p:nvPicPr>
          <p:cNvPr id="17" name="Picture 16">
            <a:hlinkClick r:id="rId8" action="ppaction://hlinksldjump"/>
            <a:extLst>
              <a:ext uri="{FF2B5EF4-FFF2-40B4-BE49-F238E27FC236}">
                <a16:creationId xmlns:a16="http://schemas.microsoft.com/office/drawing/2014/main" id="{3027C780-E358-6E08-59C2-57C9A8FDC3FF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9989" y="12725402"/>
            <a:ext cx="6716749" cy="1524015"/>
          </a:xfrm>
          <a:prstGeom prst="rect">
            <a:avLst/>
          </a:prstGeom>
        </p:spPr>
      </p:pic>
      <p:pic>
        <p:nvPicPr>
          <p:cNvPr id="2" name="Picture 1">
            <a:hlinkClick r:id="rId10" action="ppaction://hlinksldjump"/>
            <a:extLst>
              <a:ext uri="{FF2B5EF4-FFF2-40B4-BE49-F238E27FC236}">
                <a16:creationId xmlns:a16="http://schemas.microsoft.com/office/drawing/2014/main" id="{0ED14BF1-FDC5-0A9B-C3C4-50160500AC46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366"/>
          <a:stretch/>
        </p:blipFill>
        <p:spPr>
          <a:xfrm>
            <a:off x="320460" y="16109132"/>
            <a:ext cx="2622739" cy="2174375"/>
          </a:xfrm>
          <a:prstGeom prst="rect">
            <a:avLst/>
          </a:prstGeom>
          <a:ln>
            <a:noFill/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33032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97B6572-7398-FE89-96A1-174698897587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5000"/>
          </a:blip>
          <a:srcRect l="11206" t="6095" r="36151" b="3154"/>
          <a:stretch>
            <a:fillRect/>
          </a:stretch>
        </p:blipFill>
        <p:spPr>
          <a:xfrm>
            <a:off x="-53445" y="-478807"/>
            <a:ext cx="10287000" cy="18288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rcRect b="232"/>
          <a:stretch>
            <a:fillRect/>
          </a:stretch>
        </p:blipFill>
        <p:spPr>
          <a:xfrm rot="-10686822">
            <a:off x="4744194" y="15799981"/>
            <a:ext cx="9199279" cy="419821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 b="232"/>
          <a:stretch>
            <a:fillRect/>
          </a:stretch>
        </p:blipFill>
        <p:spPr>
          <a:xfrm rot="-10686822">
            <a:off x="-1641406" y="15799980"/>
            <a:ext cx="9199279" cy="419821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 rot="-10800000">
            <a:off x="38100" y="0"/>
            <a:ext cx="2748318" cy="2748318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 rot="-10800000">
            <a:off x="7525758" y="0"/>
            <a:ext cx="2748318" cy="2748318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2348073" y="2438401"/>
            <a:ext cx="5590858" cy="5087681"/>
          </a:xfrm>
          <a:prstGeom prst="rect">
            <a:avLst/>
          </a:prstGeom>
        </p:spPr>
      </p:pic>
      <p:grpSp>
        <p:nvGrpSpPr>
          <p:cNvPr id="17" name="Group 11">
            <a:extLst>
              <a:ext uri="{FF2B5EF4-FFF2-40B4-BE49-F238E27FC236}">
                <a16:creationId xmlns:a16="http://schemas.microsoft.com/office/drawing/2014/main" id="{4CED9CDD-8A9B-42A1-A59F-9A49F0F01023}"/>
              </a:ext>
            </a:extLst>
          </p:cNvPr>
          <p:cNvGrpSpPr/>
          <p:nvPr/>
        </p:nvGrpSpPr>
        <p:grpSpPr>
          <a:xfrm>
            <a:off x="1167473" y="6629400"/>
            <a:ext cx="7952054" cy="2948496"/>
            <a:chOff x="0" y="0"/>
            <a:chExt cx="14009080" cy="3509324"/>
          </a:xfrm>
        </p:grpSpPr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5FCCBD04-3EFA-4AD9-8D2C-8930E2ACF631}"/>
                </a:ext>
              </a:extLst>
            </p:cNvPr>
            <p:cNvSpPr/>
            <p:nvPr/>
          </p:nvSpPr>
          <p:spPr>
            <a:xfrm>
              <a:off x="0" y="0"/>
              <a:ext cx="14009117" cy="3509264"/>
            </a:xfrm>
            <a:prstGeom prst="roundRect">
              <a:avLst/>
            </a:prstGeom>
            <a:solidFill>
              <a:srgbClr val="EFCEAD"/>
            </a:solidFill>
          </p:spPr>
        </p:sp>
      </p:grpSp>
      <p:sp>
        <p:nvSpPr>
          <p:cNvPr id="13" name="TextBox 13"/>
          <p:cNvSpPr txBox="1"/>
          <p:nvPr/>
        </p:nvSpPr>
        <p:spPr>
          <a:xfrm>
            <a:off x="1904556" y="7156545"/>
            <a:ext cx="6603055" cy="22156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25"/>
              </a:lnSpc>
            </a:pPr>
            <a:r>
              <a:rPr lang="en-US" sz="3600" b="1" dirty="0">
                <a:solidFill>
                  <a:srgbClr val="F62188"/>
                </a:solidFill>
                <a:latin typeface="Livvic" panose="020B0604020202020204" charset="0"/>
              </a:rPr>
              <a:t>SELAMAT KAMU BERHASIL MENGERJAKAN SEMUA SOAL LATIHAN DENGAN BENAR.</a:t>
            </a:r>
          </a:p>
          <a:p>
            <a:pPr algn="ctr">
              <a:lnSpc>
                <a:spcPts val="4325"/>
              </a:lnSpc>
            </a:pPr>
            <a:endParaRPr lang="en-US" sz="3600" b="1" dirty="0">
              <a:solidFill>
                <a:srgbClr val="F62188"/>
              </a:solidFill>
              <a:latin typeface="Livvic" panose="020B0604020202020204" charset="0"/>
            </a:endParaRPr>
          </a:p>
        </p:txBody>
      </p:sp>
      <p:pic>
        <p:nvPicPr>
          <p:cNvPr id="2" name="Picture 1">
            <a:hlinkClick r:id="rId9" action="ppaction://hlinksldjump"/>
            <a:extLst>
              <a:ext uri="{FF2B5EF4-FFF2-40B4-BE49-F238E27FC236}">
                <a16:creationId xmlns:a16="http://schemas.microsoft.com/office/drawing/2014/main" id="{ECCCE3B1-0DFF-D5DD-8F41-BE8051D623E6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366"/>
          <a:stretch/>
        </p:blipFill>
        <p:spPr>
          <a:xfrm>
            <a:off x="3137921" y="11003611"/>
            <a:ext cx="4136322" cy="3429207"/>
          </a:xfrm>
          <a:prstGeom prst="rect">
            <a:avLst/>
          </a:prstGeom>
          <a:ln>
            <a:noFill/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24776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rcRect b="31"/>
          <a:stretch>
            <a:fillRect/>
          </a:stretch>
        </p:blipFill>
        <p:spPr>
          <a:xfrm>
            <a:off x="-129677" y="11125200"/>
            <a:ext cx="2814367" cy="4915233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rcRect b="30"/>
          <a:stretch>
            <a:fillRect/>
          </a:stretch>
        </p:blipFill>
        <p:spPr>
          <a:xfrm>
            <a:off x="7858444" y="10940455"/>
            <a:ext cx="2647290" cy="475301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/>
          <a:srcRect b="232"/>
          <a:stretch>
            <a:fillRect/>
          </a:stretch>
        </p:blipFill>
        <p:spPr>
          <a:xfrm rot="-10686822">
            <a:off x="3453761" y="15386037"/>
            <a:ext cx="11249106" cy="5133684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rcRect b="232"/>
          <a:stretch>
            <a:fillRect/>
          </a:stretch>
        </p:blipFill>
        <p:spPr>
          <a:xfrm rot="-10686822">
            <a:off x="-2707915" y="15386036"/>
            <a:ext cx="11249106" cy="5133684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/>
          <a:srcRect r="164"/>
          <a:stretch>
            <a:fillRect/>
          </a:stretch>
        </p:blipFill>
        <p:spPr>
          <a:xfrm>
            <a:off x="6601888" y="747068"/>
            <a:ext cx="2868153" cy="5820975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 rot="-10800000">
            <a:off x="7490770" y="0"/>
            <a:ext cx="2748318" cy="2748318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9"/>
          <a:srcRect r="164"/>
          <a:stretch>
            <a:fillRect/>
          </a:stretch>
        </p:blipFill>
        <p:spPr>
          <a:xfrm>
            <a:off x="661880" y="514461"/>
            <a:ext cx="2868153" cy="5820975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8558252" y="16516749"/>
            <a:ext cx="1040127" cy="514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56"/>
              </a:lnSpc>
            </a:pPr>
            <a:r>
              <a:rPr lang="en-US" sz="2408" spc="333">
                <a:solidFill>
                  <a:srgbClr val="FFFFFF"/>
                </a:solidFill>
                <a:latin typeface="More Sugar Italics"/>
              </a:rPr>
              <a:t>NEXT</a:t>
            </a: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 rot="-10800000">
            <a:off x="38100" y="62958"/>
            <a:ext cx="2748318" cy="2748318"/>
          </a:xfrm>
          <a:prstGeom prst="rect">
            <a:avLst/>
          </a:prstGeom>
        </p:spPr>
      </p:pic>
      <p:grpSp>
        <p:nvGrpSpPr>
          <p:cNvPr id="17" name="Group 17"/>
          <p:cNvGrpSpPr/>
          <p:nvPr/>
        </p:nvGrpSpPr>
        <p:grpSpPr>
          <a:xfrm>
            <a:off x="1795494" y="2653229"/>
            <a:ext cx="6797328" cy="1543440"/>
            <a:chOff x="0" y="0"/>
            <a:chExt cx="13317728" cy="3024000"/>
          </a:xfrm>
          <a:solidFill>
            <a:srgbClr val="BF504D"/>
          </a:solidFill>
        </p:grpSpPr>
        <p:sp>
          <p:nvSpPr>
            <p:cNvPr id="18" name="Freeform 18"/>
            <p:cNvSpPr/>
            <p:nvPr/>
          </p:nvSpPr>
          <p:spPr>
            <a:xfrm>
              <a:off x="0" y="0"/>
              <a:ext cx="13317728" cy="3023997"/>
            </a:xfrm>
            <a:custGeom>
              <a:avLst/>
              <a:gdLst/>
              <a:ahLst/>
              <a:cxnLst/>
              <a:rect l="l" t="t" r="r" b="b"/>
              <a:pathLst>
                <a:path w="13317728" h="3023997">
                  <a:moveTo>
                    <a:pt x="13317728" y="0"/>
                  </a:moveTo>
                  <a:lnTo>
                    <a:pt x="0" y="0"/>
                  </a:lnTo>
                  <a:lnTo>
                    <a:pt x="756031" y="1512062"/>
                  </a:lnTo>
                  <a:lnTo>
                    <a:pt x="0" y="3023997"/>
                  </a:lnTo>
                  <a:lnTo>
                    <a:pt x="13317728" y="3023997"/>
                  </a:lnTo>
                  <a:lnTo>
                    <a:pt x="12561697" y="1512062"/>
                  </a:lnTo>
                  <a:lnTo>
                    <a:pt x="13317728" y="0"/>
                  </a:lnTo>
                  <a:close/>
                </a:path>
              </a:pathLst>
            </a:custGeom>
            <a:grpFill/>
          </p:spPr>
        </p:sp>
      </p:grpSp>
      <p:sp>
        <p:nvSpPr>
          <p:cNvPr id="19" name="TextBox 19"/>
          <p:cNvSpPr txBox="1"/>
          <p:nvPr/>
        </p:nvSpPr>
        <p:spPr>
          <a:xfrm>
            <a:off x="2341189" y="2782623"/>
            <a:ext cx="5862549" cy="1119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56"/>
              </a:lnSpc>
            </a:pPr>
            <a:r>
              <a:rPr lang="en-US" sz="2722" spc="333" dirty="0">
                <a:solidFill>
                  <a:srgbClr val="FFFFFF"/>
                </a:solidFill>
                <a:latin typeface="More Sugar"/>
              </a:rPr>
              <a:t>HALO ADIK-ADIK, TAHUKAH KALIAN APA ITU DO’A?</a:t>
            </a:r>
          </a:p>
        </p:txBody>
      </p:sp>
      <p:pic>
        <p:nvPicPr>
          <p:cNvPr id="32" name="Picture 31">
            <a:hlinkClick r:id="rId11" action="ppaction://hlinksldjump"/>
            <a:extLst>
              <a:ext uri="{FF2B5EF4-FFF2-40B4-BE49-F238E27FC236}">
                <a16:creationId xmlns:a16="http://schemas.microsoft.com/office/drawing/2014/main" id="{45F2EDAE-38F2-FD1C-D461-76F2C8F83BC8}"/>
              </a:ext>
            </a:extLst>
          </p:cNvPr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9661" y="5664921"/>
            <a:ext cx="5403589" cy="2107480"/>
          </a:xfrm>
          <a:prstGeom prst="rect">
            <a:avLst/>
          </a:prstGeom>
        </p:spPr>
      </p:pic>
      <p:pic>
        <p:nvPicPr>
          <p:cNvPr id="34" name="Picture 33">
            <a:hlinkClick r:id="rId13" action="ppaction://hlinksldjump"/>
            <a:extLst>
              <a:ext uri="{FF2B5EF4-FFF2-40B4-BE49-F238E27FC236}">
                <a16:creationId xmlns:a16="http://schemas.microsoft.com/office/drawing/2014/main" id="{528DC681-0AF5-7F04-33D3-F4361ED6914F}"/>
              </a:ext>
            </a:extLst>
          </p:cNvPr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9109" y="8267710"/>
            <a:ext cx="5388782" cy="2095490"/>
          </a:xfrm>
          <a:prstGeom prst="rect">
            <a:avLst/>
          </a:prstGeom>
        </p:spPr>
      </p:pic>
      <p:pic>
        <p:nvPicPr>
          <p:cNvPr id="2" name="Picture 1">
            <a:hlinkClick r:id="rId15" action="ppaction://hlinksldjump"/>
            <a:extLst>
              <a:ext uri="{FF2B5EF4-FFF2-40B4-BE49-F238E27FC236}">
                <a16:creationId xmlns:a16="http://schemas.microsoft.com/office/drawing/2014/main" id="{19AE721D-2A0A-CF97-0036-A1FD318353D5}"/>
              </a:ext>
            </a:extLst>
          </p:cNvPr>
          <p:cNvPicPr>
            <a:picLocks noChangeAspect="1"/>
          </p:cNvPicPr>
          <p:nvPr/>
        </p:nvPicPr>
        <p:blipFill rotWithShape="1">
          <a:blip r:embed="rId1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366"/>
          <a:stretch/>
        </p:blipFill>
        <p:spPr>
          <a:xfrm>
            <a:off x="4027904" y="16044473"/>
            <a:ext cx="2395516" cy="1985996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rcRect b="232"/>
          <a:stretch>
            <a:fillRect/>
          </a:stretch>
        </p:blipFill>
        <p:spPr>
          <a:xfrm rot="-10686822">
            <a:off x="4905112" y="15769287"/>
            <a:ext cx="9199279" cy="419821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 b="232"/>
          <a:stretch>
            <a:fillRect/>
          </a:stretch>
        </p:blipFill>
        <p:spPr>
          <a:xfrm rot="-10686822">
            <a:off x="-1480488" y="15769285"/>
            <a:ext cx="9199279" cy="4198217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587031" y="2900111"/>
            <a:ext cx="9115548" cy="11556860"/>
            <a:chOff x="0" y="0"/>
            <a:chExt cx="17859722" cy="2264288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7859756" cy="22642957"/>
            </a:xfrm>
            <a:custGeom>
              <a:avLst/>
              <a:gdLst/>
              <a:ahLst/>
              <a:cxnLst/>
              <a:rect l="l" t="t" r="r" b="b"/>
              <a:pathLst>
                <a:path w="17859756" h="22642957">
                  <a:moveTo>
                    <a:pt x="318262" y="0"/>
                  </a:moveTo>
                  <a:lnTo>
                    <a:pt x="17541494" y="0"/>
                  </a:lnTo>
                  <a:cubicBezTo>
                    <a:pt x="17717261" y="0"/>
                    <a:pt x="17859756" y="142494"/>
                    <a:pt x="17859756" y="318262"/>
                  </a:cubicBezTo>
                  <a:lnTo>
                    <a:pt x="17859756" y="22324695"/>
                  </a:lnTo>
                  <a:cubicBezTo>
                    <a:pt x="17859756" y="22500462"/>
                    <a:pt x="17717261" y="22642957"/>
                    <a:pt x="17541494" y="22642957"/>
                  </a:cubicBezTo>
                  <a:lnTo>
                    <a:pt x="318262" y="22642957"/>
                  </a:lnTo>
                  <a:cubicBezTo>
                    <a:pt x="142494" y="22642830"/>
                    <a:pt x="0" y="22500337"/>
                    <a:pt x="0" y="22324695"/>
                  </a:cubicBezTo>
                  <a:lnTo>
                    <a:pt x="0" y="318262"/>
                  </a:lnTo>
                  <a:cubicBezTo>
                    <a:pt x="0" y="142494"/>
                    <a:pt x="142494" y="0"/>
                    <a:pt x="318262" y="0"/>
                  </a:cubicBezTo>
                  <a:close/>
                </a:path>
              </a:pathLst>
            </a:custGeom>
            <a:solidFill>
              <a:srgbClr val="66567B">
                <a:alpha val="40392"/>
              </a:srgbClr>
            </a:solidFill>
          </p:spPr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 rot="-10800000">
            <a:off x="7505700" y="4262"/>
            <a:ext cx="2748318" cy="2748318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3654993" y="10184216"/>
            <a:ext cx="3073106" cy="3086881"/>
            <a:chOff x="0" y="0"/>
            <a:chExt cx="6021012" cy="60480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021070" cy="6047994"/>
            </a:xfrm>
            <a:custGeom>
              <a:avLst/>
              <a:gdLst/>
              <a:ahLst/>
              <a:cxnLst/>
              <a:rect l="l" t="t" r="r" b="b"/>
              <a:pathLst>
                <a:path w="6021070" h="6047994">
                  <a:moveTo>
                    <a:pt x="3010535" y="0"/>
                  </a:moveTo>
                  <a:cubicBezTo>
                    <a:pt x="4675378" y="7493"/>
                    <a:pt x="6021070" y="1359154"/>
                    <a:pt x="6021070" y="3023997"/>
                  </a:cubicBezTo>
                  <a:cubicBezTo>
                    <a:pt x="6021070" y="4688840"/>
                    <a:pt x="4675378" y="6040501"/>
                    <a:pt x="3010535" y="6047994"/>
                  </a:cubicBezTo>
                  <a:cubicBezTo>
                    <a:pt x="1345692" y="6040501"/>
                    <a:pt x="0" y="4688840"/>
                    <a:pt x="0" y="3023997"/>
                  </a:cubicBezTo>
                  <a:cubicBezTo>
                    <a:pt x="0" y="1359154"/>
                    <a:pt x="1345692" y="7493"/>
                    <a:pt x="3010535" y="0"/>
                  </a:cubicBezTo>
                  <a:close/>
                </a:path>
              </a:pathLst>
            </a:custGeom>
            <a:solidFill>
              <a:srgbClr val="FFFFFF">
                <a:alpha val="81961"/>
              </a:srgbClr>
            </a:solidFill>
          </p:spPr>
        </p:sp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 rot="-10800000">
            <a:off x="0" y="0"/>
            <a:ext cx="2748318" cy="2748318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8572894" y="16794718"/>
            <a:ext cx="1040127" cy="514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56"/>
              </a:lnSpc>
            </a:pPr>
            <a:r>
              <a:rPr lang="en-US" sz="2408" u="sng" spc="333">
                <a:solidFill>
                  <a:srgbClr val="FFFFFF"/>
                </a:solidFill>
                <a:latin typeface="More Sugar Italics"/>
              </a:rPr>
              <a:t>NEXT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97133" y="5713689"/>
            <a:ext cx="8515886" cy="30966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58"/>
              </a:lnSpc>
            </a:pPr>
            <a:r>
              <a:rPr lang="en-US" sz="3471" dirty="0">
                <a:solidFill>
                  <a:srgbClr val="FFFFFF"/>
                </a:solidFill>
                <a:latin typeface="Livvic"/>
              </a:rPr>
              <a:t>Doa </a:t>
            </a:r>
            <a:r>
              <a:rPr lang="en-US" sz="3471" dirty="0" err="1">
                <a:solidFill>
                  <a:srgbClr val="FFFFFF"/>
                </a:solidFill>
                <a:latin typeface="Livvic"/>
              </a:rPr>
              <a:t>adalah</a:t>
            </a:r>
            <a:r>
              <a:rPr lang="en-US" sz="3471" dirty="0">
                <a:solidFill>
                  <a:srgbClr val="FFFFFF"/>
                </a:solidFill>
                <a:latin typeface="Livvic"/>
              </a:rPr>
              <a:t> </a:t>
            </a:r>
            <a:r>
              <a:rPr lang="en-US" sz="3471" dirty="0" err="1">
                <a:solidFill>
                  <a:srgbClr val="FFFFFF"/>
                </a:solidFill>
                <a:latin typeface="Livvic"/>
              </a:rPr>
              <a:t>cara</a:t>
            </a:r>
            <a:r>
              <a:rPr lang="en-US" sz="3471" dirty="0">
                <a:solidFill>
                  <a:srgbClr val="FFFFFF"/>
                </a:solidFill>
                <a:latin typeface="Livvic"/>
              </a:rPr>
              <a:t> </a:t>
            </a:r>
            <a:r>
              <a:rPr lang="en-US" sz="3471" dirty="0" err="1">
                <a:solidFill>
                  <a:srgbClr val="FFFFFF"/>
                </a:solidFill>
                <a:latin typeface="Livvic"/>
              </a:rPr>
              <a:t>kita</a:t>
            </a:r>
            <a:r>
              <a:rPr lang="en-US" sz="3471" dirty="0">
                <a:solidFill>
                  <a:srgbClr val="FFFFFF"/>
                </a:solidFill>
                <a:latin typeface="Livvic"/>
              </a:rPr>
              <a:t> </a:t>
            </a:r>
            <a:r>
              <a:rPr lang="en-US" sz="3471" dirty="0" err="1">
                <a:solidFill>
                  <a:srgbClr val="FFFFFF"/>
                </a:solidFill>
                <a:latin typeface="Livvic"/>
              </a:rPr>
              <a:t>meminta</a:t>
            </a:r>
            <a:r>
              <a:rPr lang="en-US" sz="3471" dirty="0">
                <a:solidFill>
                  <a:srgbClr val="FFFFFF"/>
                </a:solidFill>
                <a:latin typeface="Livvic"/>
              </a:rPr>
              <a:t> </a:t>
            </a:r>
            <a:r>
              <a:rPr lang="en-US" sz="3471" dirty="0" err="1">
                <a:solidFill>
                  <a:srgbClr val="FFFFFF"/>
                </a:solidFill>
                <a:latin typeface="Livvic"/>
              </a:rPr>
              <a:t>kepada</a:t>
            </a:r>
            <a:r>
              <a:rPr lang="en-US" sz="3471" dirty="0">
                <a:solidFill>
                  <a:srgbClr val="FFFFFF"/>
                </a:solidFill>
                <a:latin typeface="Livvic"/>
              </a:rPr>
              <a:t> Allah SWT. </a:t>
            </a:r>
          </a:p>
          <a:p>
            <a:pPr algn="ctr">
              <a:lnSpc>
                <a:spcPts val="4858"/>
              </a:lnSpc>
            </a:pPr>
            <a:r>
              <a:rPr lang="en-US" sz="3471" dirty="0">
                <a:solidFill>
                  <a:srgbClr val="FFFFFF"/>
                </a:solidFill>
                <a:latin typeface="Livvic"/>
              </a:rPr>
              <a:t>Jadi, </a:t>
            </a:r>
            <a:r>
              <a:rPr lang="en-US" sz="3471" dirty="0" err="1">
                <a:solidFill>
                  <a:srgbClr val="FFFFFF"/>
                </a:solidFill>
                <a:latin typeface="Livvic"/>
              </a:rPr>
              <a:t>hari</a:t>
            </a:r>
            <a:r>
              <a:rPr lang="en-US" sz="3471" dirty="0">
                <a:solidFill>
                  <a:srgbClr val="FFFFFF"/>
                </a:solidFill>
                <a:latin typeface="Livvic"/>
              </a:rPr>
              <a:t> kalian </a:t>
            </a:r>
            <a:r>
              <a:rPr lang="en-US" sz="3471" dirty="0" err="1">
                <a:solidFill>
                  <a:srgbClr val="FFFFFF"/>
                </a:solidFill>
                <a:latin typeface="Livvic"/>
              </a:rPr>
              <a:t>sudah</a:t>
            </a:r>
            <a:r>
              <a:rPr lang="en-US" sz="3471" dirty="0">
                <a:solidFill>
                  <a:srgbClr val="FFFFFF"/>
                </a:solidFill>
                <a:latin typeface="Livvic"/>
              </a:rPr>
              <a:t> </a:t>
            </a:r>
          </a:p>
          <a:p>
            <a:pPr algn="ctr">
              <a:lnSpc>
                <a:spcPts val="4858"/>
              </a:lnSpc>
            </a:pPr>
            <a:r>
              <a:rPr lang="en-US" sz="3471" dirty="0" err="1">
                <a:solidFill>
                  <a:srgbClr val="FFFFFF"/>
                </a:solidFill>
                <a:latin typeface="Livvic"/>
              </a:rPr>
              <a:t>berdo’a</a:t>
            </a:r>
            <a:r>
              <a:rPr lang="en-US" sz="3471" dirty="0">
                <a:solidFill>
                  <a:srgbClr val="FFFFFF"/>
                </a:solidFill>
                <a:latin typeface="Livvic"/>
              </a:rPr>
              <a:t> </a:t>
            </a:r>
            <a:r>
              <a:rPr lang="en-US" sz="3471" dirty="0" err="1">
                <a:solidFill>
                  <a:srgbClr val="FFFFFF"/>
                </a:solidFill>
                <a:latin typeface="Livvic"/>
              </a:rPr>
              <a:t>apa</a:t>
            </a:r>
            <a:r>
              <a:rPr lang="en-US" sz="3471" dirty="0">
                <a:solidFill>
                  <a:srgbClr val="FFFFFF"/>
                </a:solidFill>
                <a:latin typeface="Livvic"/>
              </a:rPr>
              <a:t> </a:t>
            </a:r>
            <a:r>
              <a:rPr lang="en-US" sz="3471" dirty="0" err="1">
                <a:solidFill>
                  <a:srgbClr val="FFFFFF"/>
                </a:solidFill>
                <a:latin typeface="Livvic"/>
              </a:rPr>
              <a:t>saja</a:t>
            </a:r>
            <a:r>
              <a:rPr lang="en-US" sz="3471" dirty="0">
                <a:solidFill>
                  <a:srgbClr val="FFFFFF"/>
                </a:solidFill>
                <a:latin typeface="Livvic"/>
              </a:rPr>
              <a:t>?</a:t>
            </a:r>
          </a:p>
          <a:p>
            <a:pPr algn="ctr">
              <a:lnSpc>
                <a:spcPts val="4858"/>
              </a:lnSpc>
            </a:pPr>
            <a:r>
              <a:rPr lang="en-US" sz="3471" dirty="0" err="1">
                <a:solidFill>
                  <a:srgbClr val="FFFFFF"/>
                </a:solidFill>
                <a:latin typeface="Livvic"/>
              </a:rPr>
              <a:t>Kalau</a:t>
            </a:r>
            <a:r>
              <a:rPr lang="en-US" sz="3471" dirty="0">
                <a:solidFill>
                  <a:srgbClr val="FFFFFF"/>
                </a:solidFill>
                <a:latin typeface="Livvic"/>
              </a:rPr>
              <a:t> </a:t>
            </a:r>
            <a:r>
              <a:rPr lang="en-US" sz="3471" dirty="0" err="1">
                <a:solidFill>
                  <a:srgbClr val="FFFFFF"/>
                </a:solidFill>
                <a:latin typeface="Livvic"/>
              </a:rPr>
              <a:t>belum</a:t>
            </a:r>
            <a:r>
              <a:rPr lang="en-US" sz="3471" dirty="0">
                <a:solidFill>
                  <a:srgbClr val="FFFFFF"/>
                </a:solidFill>
                <a:latin typeface="Livvic"/>
              </a:rPr>
              <a:t>, </a:t>
            </a:r>
            <a:r>
              <a:rPr lang="en-US" sz="3471" dirty="0" err="1">
                <a:solidFill>
                  <a:srgbClr val="FFFFFF"/>
                </a:solidFill>
                <a:latin typeface="Livvic"/>
              </a:rPr>
              <a:t>mari</a:t>
            </a:r>
            <a:r>
              <a:rPr lang="en-US" sz="3471" dirty="0">
                <a:solidFill>
                  <a:srgbClr val="FFFFFF"/>
                </a:solidFill>
                <a:latin typeface="Livvic"/>
              </a:rPr>
              <a:t> </a:t>
            </a:r>
            <a:r>
              <a:rPr lang="en-US" sz="3471" dirty="0" err="1">
                <a:solidFill>
                  <a:srgbClr val="FFFFFF"/>
                </a:solidFill>
                <a:latin typeface="Livvic"/>
              </a:rPr>
              <a:t>mulai</a:t>
            </a:r>
            <a:r>
              <a:rPr lang="en-US" sz="3471" dirty="0">
                <a:solidFill>
                  <a:srgbClr val="FFFFFF"/>
                </a:solidFill>
                <a:latin typeface="Livvic"/>
              </a:rPr>
              <a:t> </a:t>
            </a:r>
            <a:r>
              <a:rPr lang="en-US" sz="3471" dirty="0" err="1">
                <a:solidFill>
                  <a:srgbClr val="FFFFFF"/>
                </a:solidFill>
                <a:latin typeface="Livvic"/>
              </a:rPr>
              <a:t>berdo’a</a:t>
            </a:r>
            <a:endParaRPr lang="en-US" sz="3471" dirty="0">
              <a:solidFill>
                <a:srgbClr val="FFFFFF"/>
              </a:solidFill>
              <a:latin typeface="Livvic"/>
            </a:endParaRPr>
          </a:p>
        </p:txBody>
      </p:sp>
      <p:pic>
        <p:nvPicPr>
          <p:cNvPr id="17" name="Picture 17"/>
          <p:cNvPicPr>
            <a:picLocks noChangeAspect="1"/>
          </p:cNvPicPr>
          <p:nvPr/>
        </p:nvPicPr>
        <p:blipFill>
          <a:blip r:embed="rId8"/>
          <a:srcRect r="54"/>
          <a:stretch>
            <a:fillRect/>
          </a:stretch>
        </p:blipFill>
        <p:spPr>
          <a:xfrm>
            <a:off x="4254033" y="10934071"/>
            <a:ext cx="2057921" cy="1587171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583385" y="3493133"/>
            <a:ext cx="7543386" cy="1015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71"/>
              </a:lnSpc>
            </a:pPr>
            <a:r>
              <a:rPr lang="en-US" sz="5837">
                <a:solidFill>
                  <a:srgbClr val="FFFFFF"/>
                </a:solidFill>
                <a:latin typeface="More Sugar"/>
              </a:rPr>
              <a:t>Do'a</a:t>
            </a:r>
          </a:p>
        </p:txBody>
      </p:sp>
      <p:pic>
        <p:nvPicPr>
          <p:cNvPr id="12" name="Online Media 11" title="Mari Berdoa - 30 menit Lagu Islami Diva | Kastari Animation Official">
            <a:hlinkClick r:id="" action="ppaction://media"/>
            <a:extLst>
              <a:ext uri="{FF2B5EF4-FFF2-40B4-BE49-F238E27FC236}">
                <a16:creationId xmlns:a16="http://schemas.microsoft.com/office/drawing/2014/main" id="{26D1BDEF-1A1B-4DA0-90FD-46250226C997}"/>
              </a:ext>
            </a:extLst>
          </p:cNvPr>
          <p:cNvPicPr>
            <a:picLocks noRot="1" noChangeAspect="1"/>
          </p:cNvPicPr>
          <p:nvPr>
            <a:videoFile r:link="rId2"/>
          </p:nvPr>
        </p:nvPicPr>
        <p:blipFill>
          <a:blip r:embed="rId9"/>
          <a:stretch>
            <a:fillRect/>
          </a:stretch>
        </p:blipFill>
        <p:spPr>
          <a:xfrm>
            <a:off x="612250" y="9083468"/>
            <a:ext cx="9198924" cy="5101166"/>
          </a:xfrm>
          <a:prstGeom prst="roundRect">
            <a:avLst/>
          </a:prstGeom>
        </p:spPr>
      </p:pic>
      <p:pic>
        <p:nvPicPr>
          <p:cNvPr id="13" name="Picture 12">
            <a:hlinkClick r:id="rId10" action="ppaction://hlinksldjump"/>
            <a:extLst>
              <a:ext uri="{FF2B5EF4-FFF2-40B4-BE49-F238E27FC236}">
                <a16:creationId xmlns:a16="http://schemas.microsoft.com/office/drawing/2014/main" id="{5D015391-1822-F700-C558-8042FA9E045D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366"/>
          <a:stretch/>
        </p:blipFill>
        <p:spPr>
          <a:xfrm>
            <a:off x="3766783" y="16009513"/>
            <a:ext cx="2748319" cy="2278487"/>
          </a:xfrm>
          <a:prstGeom prst="rect">
            <a:avLst/>
          </a:prstGeom>
        </p:spPr>
      </p:pic>
      <p:pic>
        <p:nvPicPr>
          <p:cNvPr id="23" name="Picture 22">
            <a:hlinkClick r:id="rId12" action="ppaction://hlinksldjump"/>
            <a:extLst>
              <a:ext uri="{FF2B5EF4-FFF2-40B4-BE49-F238E27FC236}">
                <a16:creationId xmlns:a16="http://schemas.microsoft.com/office/drawing/2014/main" id="{293A3E31-1BA1-21BA-AB0B-92870270F1CB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257"/>
          <a:stretch/>
        </p:blipFill>
        <p:spPr>
          <a:xfrm>
            <a:off x="7715061" y="15830570"/>
            <a:ext cx="2502775" cy="230224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rcRect b="232"/>
          <a:stretch>
            <a:fillRect/>
          </a:stretch>
        </p:blipFill>
        <p:spPr>
          <a:xfrm rot="-10686822">
            <a:off x="4905112" y="15992449"/>
            <a:ext cx="9199279" cy="419821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 b="232"/>
          <a:stretch>
            <a:fillRect/>
          </a:stretch>
        </p:blipFill>
        <p:spPr>
          <a:xfrm rot="-10686822">
            <a:off x="-1480488" y="15992448"/>
            <a:ext cx="9199279" cy="4198217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587031" y="2900111"/>
            <a:ext cx="9115548" cy="11556860"/>
            <a:chOff x="0" y="0"/>
            <a:chExt cx="17859722" cy="2264288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7859756" cy="22642957"/>
            </a:xfrm>
            <a:custGeom>
              <a:avLst/>
              <a:gdLst/>
              <a:ahLst/>
              <a:cxnLst/>
              <a:rect l="l" t="t" r="r" b="b"/>
              <a:pathLst>
                <a:path w="17859756" h="22642957">
                  <a:moveTo>
                    <a:pt x="318262" y="0"/>
                  </a:moveTo>
                  <a:lnTo>
                    <a:pt x="17541494" y="0"/>
                  </a:lnTo>
                  <a:cubicBezTo>
                    <a:pt x="17717261" y="0"/>
                    <a:pt x="17859756" y="142494"/>
                    <a:pt x="17859756" y="318262"/>
                  </a:cubicBezTo>
                  <a:lnTo>
                    <a:pt x="17859756" y="22324695"/>
                  </a:lnTo>
                  <a:cubicBezTo>
                    <a:pt x="17859756" y="22500462"/>
                    <a:pt x="17717261" y="22642957"/>
                    <a:pt x="17541494" y="22642957"/>
                  </a:cubicBezTo>
                  <a:lnTo>
                    <a:pt x="318262" y="22642957"/>
                  </a:lnTo>
                  <a:cubicBezTo>
                    <a:pt x="142494" y="22642830"/>
                    <a:pt x="0" y="22500337"/>
                    <a:pt x="0" y="22324695"/>
                  </a:cubicBezTo>
                  <a:lnTo>
                    <a:pt x="0" y="318262"/>
                  </a:lnTo>
                  <a:cubicBezTo>
                    <a:pt x="0" y="142494"/>
                    <a:pt x="142494" y="0"/>
                    <a:pt x="318262" y="0"/>
                  </a:cubicBezTo>
                  <a:close/>
                </a:path>
              </a:pathLst>
            </a:custGeom>
            <a:solidFill>
              <a:srgbClr val="66567B">
                <a:alpha val="40392"/>
              </a:srgbClr>
            </a:solidFill>
          </p:spPr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 rot="-10800000">
            <a:off x="7505700" y="0"/>
            <a:ext cx="2748318" cy="2748318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3654993" y="10184216"/>
            <a:ext cx="3073106" cy="3086881"/>
            <a:chOff x="0" y="0"/>
            <a:chExt cx="6021012" cy="60480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021070" cy="6047994"/>
            </a:xfrm>
            <a:custGeom>
              <a:avLst/>
              <a:gdLst/>
              <a:ahLst/>
              <a:cxnLst/>
              <a:rect l="l" t="t" r="r" b="b"/>
              <a:pathLst>
                <a:path w="6021070" h="6047994">
                  <a:moveTo>
                    <a:pt x="3010535" y="0"/>
                  </a:moveTo>
                  <a:cubicBezTo>
                    <a:pt x="4675378" y="7493"/>
                    <a:pt x="6021070" y="1359154"/>
                    <a:pt x="6021070" y="3023997"/>
                  </a:cubicBezTo>
                  <a:cubicBezTo>
                    <a:pt x="6021070" y="4688840"/>
                    <a:pt x="4675378" y="6040501"/>
                    <a:pt x="3010535" y="6047994"/>
                  </a:cubicBezTo>
                  <a:cubicBezTo>
                    <a:pt x="1345692" y="6040501"/>
                    <a:pt x="0" y="4688840"/>
                    <a:pt x="0" y="3023997"/>
                  </a:cubicBezTo>
                  <a:cubicBezTo>
                    <a:pt x="0" y="1359154"/>
                    <a:pt x="1345692" y="7493"/>
                    <a:pt x="3010535" y="0"/>
                  </a:cubicBezTo>
                  <a:close/>
                </a:path>
              </a:pathLst>
            </a:custGeom>
            <a:solidFill>
              <a:srgbClr val="FFFFFF">
                <a:alpha val="81961"/>
              </a:srgbClr>
            </a:solidFill>
          </p:spPr>
        </p:sp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 rot="-10800000">
            <a:off x="0" y="3571"/>
            <a:ext cx="2748318" cy="2748318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8662451" y="16646263"/>
            <a:ext cx="1040127" cy="514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56"/>
              </a:lnSpc>
            </a:pPr>
            <a:r>
              <a:rPr lang="en-US" sz="2408" u="sng" spc="333">
                <a:solidFill>
                  <a:srgbClr val="FFFFFF"/>
                </a:solidFill>
                <a:latin typeface="More Sugar Italics"/>
              </a:rPr>
              <a:t>NEXT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28961" y="4781674"/>
            <a:ext cx="8515886" cy="44365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54"/>
              </a:lnSpc>
            </a:pPr>
            <a:r>
              <a:rPr lang="en-US" sz="3538" dirty="0" err="1">
                <a:solidFill>
                  <a:srgbClr val="FFFFFF"/>
                </a:solidFill>
                <a:latin typeface="Livvic"/>
              </a:rPr>
              <a:t>Selain</a:t>
            </a:r>
            <a:r>
              <a:rPr lang="en-US" sz="3538" dirty="0">
                <a:solidFill>
                  <a:srgbClr val="FFFFFF"/>
                </a:solidFill>
                <a:latin typeface="Livvic"/>
              </a:rPr>
              <a:t> </a:t>
            </a:r>
            <a:r>
              <a:rPr lang="en-US" sz="3538" dirty="0" err="1">
                <a:solidFill>
                  <a:srgbClr val="FFFFFF"/>
                </a:solidFill>
                <a:latin typeface="Livvic"/>
              </a:rPr>
              <a:t>berdo’a</a:t>
            </a:r>
            <a:r>
              <a:rPr lang="en-US" sz="3538" dirty="0">
                <a:solidFill>
                  <a:srgbClr val="FFFFFF"/>
                </a:solidFill>
                <a:latin typeface="Livvic"/>
              </a:rPr>
              <a:t>, </a:t>
            </a:r>
            <a:r>
              <a:rPr lang="en-US" sz="3538" dirty="0" err="1">
                <a:solidFill>
                  <a:srgbClr val="FFFFFF"/>
                </a:solidFill>
                <a:latin typeface="Livvic"/>
              </a:rPr>
              <a:t>ada</a:t>
            </a:r>
            <a:r>
              <a:rPr lang="en-US" sz="3538" dirty="0">
                <a:solidFill>
                  <a:srgbClr val="FFFFFF"/>
                </a:solidFill>
                <a:latin typeface="Livvic"/>
              </a:rPr>
              <a:t> juga yang </a:t>
            </a:r>
            <a:r>
              <a:rPr lang="en-US" sz="3538" dirty="0" err="1">
                <a:solidFill>
                  <a:srgbClr val="FFFFFF"/>
                </a:solidFill>
                <a:latin typeface="Livvic"/>
              </a:rPr>
              <a:t>tidak</a:t>
            </a:r>
            <a:r>
              <a:rPr lang="en-US" sz="3538" dirty="0">
                <a:solidFill>
                  <a:srgbClr val="FFFFFF"/>
                </a:solidFill>
                <a:latin typeface="Livvic"/>
              </a:rPr>
              <a:t> </a:t>
            </a:r>
            <a:r>
              <a:rPr lang="en-US" sz="3538" dirty="0" err="1">
                <a:solidFill>
                  <a:srgbClr val="FFFFFF"/>
                </a:solidFill>
                <a:latin typeface="Livvic"/>
              </a:rPr>
              <a:t>kalah</a:t>
            </a:r>
            <a:r>
              <a:rPr lang="en-US" sz="3538" dirty="0">
                <a:solidFill>
                  <a:srgbClr val="FFFFFF"/>
                </a:solidFill>
                <a:latin typeface="Livvic"/>
              </a:rPr>
              <a:t> </a:t>
            </a:r>
            <a:r>
              <a:rPr lang="en-US" sz="3538" dirty="0" err="1">
                <a:solidFill>
                  <a:srgbClr val="FFFFFF"/>
                </a:solidFill>
                <a:latin typeface="Livvic"/>
              </a:rPr>
              <a:t>penting</a:t>
            </a:r>
            <a:r>
              <a:rPr lang="en-US" sz="3538" dirty="0">
                <a:solidFill>
                  <a:srgbClr val="FFFFFF"/>
                </a:solidFill>
                <a:latin typeface="Livvic"/>
              </a:rPr>
              <a:t>, </a:t>
            </a:r>
            <a:r>
              <a:rPr lang="en-US" sz="3538" dirty="0" err="1">
                <a:solidFill>
                  <a:srgbClr val="FFFFFF"/>
                </a:solidFill>
                <a:latin typeface="Livvic"/>
              </a:rPr>
              <a:t>yaitu</a:t>
            </a:r>
            <a:r>
              <a:rPr lang="en-US" sz="3538" dirty="0">
                <a:solidFill>
                  <a:srgbClr val="FFFFFF"/>
                </a:solidFill>
                <a:latin typeface="Livvic"/>
              </a:rPr>
              <a:t> </a:t>
            </a:r>
            <a:r>
              <a:rPr lang="en-US" sz="3538" dirty="0" err="1">
                <a:solidFill>
                  <a:srgbClr val="FFFFFF"/>
                </a:solidFill>
                <a:latin typeface="Livvic"/>
              </a:rPr>
              <a:t>berdzikir</a:t>
            </a:r>
            <a:endParaRPr lang="en-US" sz="3538" dirty="0">
              <a:solidFill>
                <a:srgbClr val="FFFFFF"/>
              </a:solidFill>
              <a:latin typeface="Livvic"/>
            </a:endParaRPr>
          </a:p>
          <a:p>
            <a:pPr algn="ctr">
              <a:lnSpc>
                <a:spcPts val="4954"/>
              </a:lnSpc>
            </a:pPr>
            <a:r>
              <a:rPr lang="en-US" sz="3538" dirty="0" err="1">
                <a:solidFill>
                  <a:srgbClr val="FFFFFF"/>
                </a:solidFill>
                <a:latin typeface="Livvic"/>
              </a:rPr>
              <a:t>Apa</a:t>
            </a:r>
            <a:r>
              <a:rPr lang="en-US" sz="3538" dirty="0">
                <a:solidFill>
                  <a:srgbClr val="FFFFFF"/>
                </a:solidFill>
                <a:latin typeface="Livvic"/>
              </a:rPr>
              <a:t> </a:t>
            </a:r>
            <a:r>
              <a:rPr lang="en-US" sz="3538" dirty="0" err="1">
                <a:solidFill>
                  <a:srgbClr val="FFFFFF"/>
                </a:solidFill>
                <a:latin typeface="Livvic"/>
              </a:rPr>
              <a:t>itu</a:t>
            </a:r>
            <a:r>
              <a:rPr lang="en-US" sz="3538" dirty="0">
                <a:solidFill>
                  <a:srgbClr val="FFFFFF"/>
                </a:solidFill>
                <a:latin typeface="Livvic"/>
              </a:rPr>
              <a:t> </a:t>
            </a:r>
            <a:r>
              <a:rPr lang="en-US" sz="3538" dirty="0" err="1">
                <a:solidFill>
                  <a:srgbClr val="FFFFFF"/>
                </a:solidFill>
                <a:latin typeface="Livvic"/>
              </a:rPr>
              <a:t>berdzikir</a:t>
            </a:r>
            <a:r>
              <a:rPr lang="en-US" sz="3538" dirty="0">
                <a:solidFill>
                  <a:srgbClr val="FFFFFF"/>
                </a:solidFill>
                <a:latin typeface="Livvic"/>
              </a:rPr>
              <a:t>?</a:t>
            </a:r>
          </a:p>
          <a:p>
            <a:pPr algn="ctr">
              <a:lnSpc>
                <a:spcPts val="4954"/>
              </a:lnSpc>
            </a:pPr>
            <a:r>
              <a:rPr lang="en-US" sz="3538" dirty="0">
                <a:solidFill>
                  <a:srgbClr val="FFFFFF"/>
                </a:solidFill>
                <a:latin typeface="Livvic"/>
              </a:rPr>
              <a:t>Kata </a:t>
            </a:r>
            <a:r>
              <a:rPr lang="en-US" sz="3538" dirty="0" err="1">
                <a:solidFill>
                  <a:srgbClr val="FFFFFF"/>
                </a:solidFill>
                <a:latin typeface="Livvic"/>
              </a:rPr>
              <a:t>zikir</a:t>
            </a:r>
            <a:r>
              <a:rPr lang="en-US" sz="3538" dirty="0">
                <a:solidFill>
                  <a:srgbClr val="FFFFFF"/>
                </a:solidFill>
                <a:latin typeface="Livvic"/>
              </a:rPr>
              <a:t> </a:t>
            </a:r>
            <a:r>
              <a:rPr lang="en-US" sz="3538" dirty="0" err="1">
                <a:solidFill>
                  <a:srgbClr val="FFFFFF"/>
                </a:solidFill>
                <a:latin typeface="Livvic"/>
              </a:rPr>
              <a:t>berasal</a:t>
            </a:r>
            <a:r>
              <a:rPr lang="en-US" sz="3538" dirty="0">
                <a:solidFill>
                  <a:srgbClr val="FFFFFF"/>
                </a:solidFill>
                <a:latin typeface="Livvic"/>
              </a:rPr>
              <a:t> </a:t>
            </a:r>
            <a:r>
              <a:rPr lang="en-US" sz="3538" dirty="0" err="1">
                <a:solidFill>
                  <a:srgbClr val="FFFFFF"/>
                </a:solidFill>
                <a:latin typeface="Livvic"/>
              </a:rPr>
              <a:t>dari</a:t>
            </a:r>
            <a:r>
              <a:rPr lang="en-US" sz="3538" dirty="0">
                <a:solidFill>
                  <a:srgbClr val="FFFFFF"/>
                </a:solidFill>
                <a:latin typeface="Livvic"/>
              </a:rPr>
              <a:t> </a:t>
            </a:r>
            <a:r>
              <a:rPr lang="en-US" sz="3538" dirty="0" err="1">
                <a:solidFill>
                  <a:srgbClr val="FFFFFF"/>
                </a:solidFill>
                <a:latin typeface="Livvic"/>
              </a:rPr>
              <a:t>bahasa</a:t>
            </a:r>
            <a:r>
              <a:rPr lang="en-US" sz="3538" dirty="0">
                <a:solidFill>
                  <a:srgbClr val="FFFFFF"/>
                </a:solidFill>
                <a:latin typeface="Livvic"/>
              </a:rPr>
              <a:t> Arab yang </a:t>
            </a:r>
            <a:r>
              <a:rPr lang="en-US" sz="3538" dirty="0" err="1">
                <a:solidFill>
                  <a:srgbClr val="FFFFFF"/>
                </a:solidFill>
                <a:latin typeface="Livvic"/>
              </a:rPr>
              <a:t>berarti</a:t>
            </a:r>
            <a:r>
              <a:rPr lang="en-US" sz="3538" dirty="0">
                <a:solidFill>
                  <a:srgbClr val="FFFFFF"/>
                </a:solidFill>
                <a:latin typeface="Livvic"/>
              </a:rPr>
              <a:t> </a:t>
            </a:r>
            <a:r>
              <a:rPr lang="en-US" sz="3538" dirty="0" err="1">
                <a:solidFill>
                  <a:srgbClr val="FFFFFF"/>
                </a:solidFill>
                <a:latin typeface="Livvic"/>
              </a:rPr>
              <a:t>menyebut</a:t>
            </a:r>
            <a:r>
              <a:rPr lang="en-US" sz="3538" dirty="0">
                <a:solidFill>
                  <a:srgbClr val="FFFFFF"/>
                </a:solidFill>
                <a:latin typeface="Livvic"/>
              </a:rPr>
              <a:t> atau </a:t>
            </a:r>
            <a:r>
              <a:rPr lang="en-US" sz="3538" dirty="0" err="1">
                <a:solidFill>
                  <a:srgbClr val="FFFFFF"/>
                </a:solidFill>
                <a:latin typeface="Livvic"/>
              </a:rPr>
              <a:t>mengingat</a:t>
            </a:r>
            <a:r>
              <a:rPr lang="en-US" sz="3538" dirty="0">
                <a:solidFill>
                  <a:srgbClr val="FFFFFF"/>
                </a:solidFill>
                <a:latin typeface="Livvic"/>
              </a:rPr>
              <a:t> </a:t>
            </a:r>
            <a:r>
              <a:rPr lang="en-US" sz="3538" dirty="0" err="1">
                <a:solidFill>
                  <a:srgbClr val="FFFFFF"/>
                </a:solidFill>
                <a:latin typeface="Livvic"/>
              </a:rPr>
              <a:t>kepada</a:t>
            </a:r>
            <a:r>
              <a:rPr lang="en-US" sz="3538" dirty="0">
                <a:solidFill>
                  <a:srgbClr val="FFFFFF"/>
                </a:solidFill>
                <a:latin typeface="Livvic"/>
              </a:rPr>
              <a:t> Allah SWT. </a:t>
            </a:r>
          </a:p>
          <a:p>
            <a:pPr algn="ctr">
              <a:lnSpc>
                <a:spcPts val="4954"/>
              </a:lnSpc>
            </a:pPr>
            <a:r>
              <a:rPr lang="en-US" sz="3538" dirty="0">
                <a:solidFill>
                  <a:srgbClr val="FFFFFF"/>
                </a:solidFill>
                <a:latin typeface="Livvic"/>
              </a:rPr>
              <a:t>Yuk </a:t>
            </a:r>
            <a:r>
              <a:rPr lang="en-US" sz="3538" dirty="0" err="1">
                <a:solidFill>
                  <a:srgbClr val="FFFFFF"/>
                </a:solidFill>
                <a:latin typeface="Livvic"/>
              </a:rPr>
              <a:t>lihat</a:t>
            </a:r>
            <a:r>
              <a:rPr lang="en-US" sz="3538" dirty="0">
                <a:solidFill>
                  <a:srgbClr val="FFFFFF"/>
                </a:solidFill>
                <a:latin typeface="Livvic"/>
              </a:rPr>
              <a:t> video </a:t>
            </a:r>
            <a:r>
              <a:rPr lang="en-US" sz="3538" dirty="0" err="1">
                <a:solidFill>
                  <a:srgbClr val="FFFFFF"/>
                </a:solidFill>
                <a:latin typeface="Livvic"/>
              </a:rPr>
              <a:t>animasi</a:t>
            </a:r>
            <a:r>
              <a:rPr lang="en-US" sz="3538" dirty="0">
                <a:solidFill>
                  <a:srgbClr val="FFFFFF"/>
                </a:solidFill>
                <a:latin typeface="Livvic"/>
              </a:rPr>
              <a:t> </a:t>
            </a:r>
            <a:r>
              <a:rPr lang="en-US" sz="3538" dirty="0" err="1">
                <a:solidFill>
                  <a:srgbClr val="FFFFFF"/>
                </a:solidFill>
                <a:latin typeface="Livvic"/>
              </a:rPr>
              <a:t>inii</a:t>
            </a:r>
            <a:r>
              <a:rPr lang="en-US" sz="3538" dirty="0">
                <a:solidFill>
                  <a:srgbClr val="FFFFFF"/>
                </a:solidFill>
                <a:latin typeface="Livvic"/>
              </a:rPr>
              <a:t>! </a:t>
            </a:r>
          </a:p>
        </p:txBody>
      </p:sp>
      <p:pic>
        <p:nvPicPr>
          <p:cNvPr id="17" name="Picture 17"/>
          <p:cNvPicPr>
            <a:picLocks noChangeAspect="1"/>
          </p:cNvPicPr>
          <p:nvPr/>
        </p:nvPicPr>
        <p:blipFill>
          <a:blip r:embed="rId8"/>
          <a:srcRect r="54"/>
          <a:stretch>
            <a:fillRect/>
          </a:stretch>
        </p:blipFill>
        <p:spPr>
          <a:xfrm>
            <a:off x="4254033" y="10934071"/>
            <a:ext cx="2057921" cy="1587171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511299" y="3419008"/>
            <a:ext cx="7543386" cy="1015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71"/>
              </a:lnSpc>
            </a:pPr>
            <a:r>
              <a:rPr lang="en-US" sz="5837">
                <a:solidFill>
                  <a:srgbClr val="FFFFFF"/>
                </a:solidFill>
                <a:latin typeface="More Sugar"/>
              </a:rPr>
              <a:t>Dzikir</a:t>
            </a:r>
          </a:p>
        </p:txBody>
      </p:sp>
      <p:pic>
        <p:nvPicPr>
          <p:cNvPr id="12" name="Online Media 11" title="NUSSA : AYO BERDZIKIR">
            <a:hlinkClick r:id="" action="ppaction://media"/>
            <a:extLst>
              <a:ext uri="{FF2B5EF4-FFF2-40B4-BE49-F238E27FC236}">
                <a16:creationId xmlns:a16="http://schemas.microsoft.com/office/drawing/2014/main" id="{D0C9AA07-CB42-4BED-BD85-FB4D08725FF9}"/>
              </a:ext>
            </a:extLst>
          </p:cNvPr>
          <p:cNvPicPr>
            <a:picLocks noRot="1" noChangeAspect="1"/>
          </p:cNvPicPr>
          <p:nvPr>
            <a:videoFile r:link="rId2"/>
          </p:nvPr>
        </p:nvPicPr>
        <p:blipFill>
          <a:blip r:embed="rId9"/>
          <a:stretch>
            <a:fillRect/>
          </a:stretch>
        </p:blipFill>
        <p:spPr>
          <a:xfrm>
            <a:off x="507454" y="9336441"/>
            <a:ext cx="9272096" cy="5238734"/>
          </a:xfrm>
          <a:prstGeom prst="roundRect">
            <a:avLst/>
          </a:prstGeom>
        </p:spPr>
      </p:pic>
      <p:pic>
        <p:nvPicPr>
          <p:cNvPr id="27" name="Picture 26">
            <a:hlinkClick r:id="rId10" action="ppaction://hlinksldjump"/>
            <a:extLst>
              <a:ext uri="{FF2B5EF4-FFF2-40B4-BE49-F238E27FC236}">
                <a16:creationId xmlns:a16="http://schemas.microsoft.com/office/drawing/2014/main" id="{748003F2-A2C8-CFE7-917F-C095B522B8BB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366"/>
          <a:stretch/>
        </p:blipFill>
        <p:spPr>
          <a:xfrm>
            <a:off x="3766783" y="16009513"/>
            <a:ext cx="2748319" cy="2278487"/>
          </a:xfrm>
          <a:prstGeom prst="rect">
            <a:avLst/>
          </a:prstGeom>
        </p:spPr>
      </p:pic>
      <p:pic>
        <p:nvPicPr>
          <p:cNvPr id="29" name="Picture 28">
            <a:hlinkClick r:id="rId12" action="ppaction://hlinksldjump"/>
            <a:extLst>
              <a:ext uri="{FF2B5EF4-FFF2-40B4-BE49-F238E27FC236}">
                <a16:creationId xmlns:a16="http://schemas.microsoft.com/office/drawing/2014/main" id="{112FD325-E685-FF33-0801-369D528A49ED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257"/>
          <a:stretch/>
        </p:blipFill>
        <p:spPr>
          <a:xfrm flipH="1">
            <a:off x="-102475" y="15833360"/>
            <a:ext cx="2502775" cy="230224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 b="232"/>
          <a:stretch>
            <a:fillRect/>
          </a:stretch>
        </p:blipFill>
        <p:spPr>
          <a:xfrm rot="-10686822">
            <a:off x="4661004" y="15755550"/>
            <a:ext cx="9199279" cy="419821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 b="232"/>
          <a:stretch>
            <a:fillRect/>
          </a:stretch>
        </p:blipFill>
        <p:spPr>
          <a:xfrm rot="-10686822">
            <a:off x="-1708639" y="15717448"/>
            <a:ext cx="9199279" cy="4198217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39457DBE-A9A5-C0E7-C347-60D1CC04F1BA}"/>
              </a:ext>
            </a:extLst>
          </p:cNvPr>
          <p:cNvSpPr txBox="1"/>
          <p:nvPr/>
        </p:nvSpPr>
        <p:spPr>
          <a:xfrm>
            <a:off x="473257" y="867492"/>
            <a:ext cx="9405154" cy="1786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  <a:latin typeface="More Sugar" panose="020B0604020202020204" charset="0"/>
              </a:rPr>
              <a:t>MACAM – MACAM DOA</a:t>
            </a:r>
          </a:p>
          <a:p>
            <a:pPr algn="ctr"/>
            <a:r>
              <a:rPr lang="en-US" sz="5400" dirty="0">
                <a:solidFill>
                  <a:schemeClr val="bg1"/>
                </a:solidFill>
                <a:latin typeface="More Sugar" panose="020B0604020202020204" charset="0"/>
              </a:rPr>
              <a:t>BAGIAN 1 </a:t>
            </a:r>
          </a:p>
        </p:txBody>
      </p:sp>
      <p:pic>
        <p:nvPicPr>
          <p:cNvPr id="60" name="Picture 59">
            <a:hlinkClick r:id="rId5" action="ppaction://hlinksldjump"/>
            <a:extLst>
              <a:ext uri="{FF2B5EF4-FFF2-40B4-BE49-F238E27FC236}">
                <a16:creationId xmlns:a16="http://schemas.microsoft.com/office/drawing/2014/main" id="{BF091568-0C7B-C264-F204-D1A5B2B2D044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2868" y="13504819"/>
            <a:ext cx="7146244" cy="1792796"/>
          </a:xfrm>
          <a:prstGeom prst="rect">
            <a:avLst/>
          </a:prstGeom>
        </p:spPr>
      </p:pic>
      <p:pic>
        <p:nvPicPr>
          <p:cNvPr id="62" name="Picture 61">
            <a:hlinkClick r:id="rId7" action="ppaction://hlinksldjump"/>
            <a:extLst>
              <a:ext uri="{FF2B5EF4-FFF2-40B4-BE49-F238E27FC236}">
                <a16:creationId xmlns:a16="http://schemas.microsoft.com/office/drawing/2014/main" id="{F86F27E4-F790-9B53-9F1E-2C3DA587A27D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2529" y="6219465"/>
            <a:ext cx="6943966" cy="1795567"/>
          </a:xfrm>
          <a:prstGeom prst="rect">
            <a:avLst/>
          </a:prstGeom>
        </p:spPr>
      </p:pic>
      <p:pic>
        <p:nvPicPr>
          <p:cNvPr id="64" name="Picture 63">
            <a:hlinkClick r:id="rId9" action="ppaction://hlinksldjump"/>
            <a:extLst>
              <a:ext uri="{FF2B5EF4-FFF2-40B4-BE49-F238E27FC236}">
                <a16:creationId xmlns:a16="http://schemas.microsoft.com/office/drawing/2014/main" id="{338CB7A3-995B-BD6B-FD86-05E99D434BE6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8496" y="11049000"/>
            <a:ext cx="7052032" cy="1792796"/>
          </a:xfrm>
          <a:prstGeom prst="rect">
            <a:avLst/>
          </a:prstGeom>
        </p:spPr>
      </p:pic>
      <p:pic>
        <p:nvPicPr>
          <p:cNvPr id="66" name="Picture 65">
            <a:hlinkClick r:id="rId11" action="ppaction://hlinksldjump"/>
            <a:extLst>
              <a:ext uri="{FF2B5EF4-FFF2-40B4-BE49-F238E27FC236}">
                <a16:creationId xmlns:a16="http://schemas.microsoft.com/office/drawing/2014/main" id="{5B96F4E3-22DD-4487-36AB-46A9E766628A}"/>
              </a:ext>
            </a:extLst>
          </p:cNvPr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2868" y="8720033"/>
            <a:ext cx="7049261" cy="1795567"/>
          </a:xfrm>
          <a:prstGeom prst="rect">
            <a:avLst/>
          </a:prstGeom>
        </p:spPr>
      </p:pic>
      <p:pic>
        <p:nvPicPr>
          <p:cNvPr id="70" name="Picture 69">
            <a:hlinkClick r:id="rId13" action="ppaction://hlinksldjump"/>
            <a:extLst>
              <a:ext uri="{FF2B5EF4-FFF2-40B4-BE49-F238E27FC236}">
                <a16:creationId xmlns:a16="http://schemas.microsoft.com/office/drawing/2014/main" id="{1162E442-0B23-5927-BDF8-B0E38A5F0C8C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366"/>
          <a:stretch/>
        </p:blipFill>
        <p:spPr>
          <a:xfrm>
            <a:off x="3766783" y="16009513"/>
            <a:ext cx="2748319" cy="2278487"/>
          </a:xfrm>
          <a:prstGeom prst="rect">
            <a:avLst/>
          </a:prstGeom>
        </p:spPr>
      </p:pic>
      <p:pic>
        <p:nvPicPr>
          <p:cNvPr id="71" name="Picture 70">
            <a:hlinkClick r:id="rId15" action="ppaction://hlinksldjump"/>
            <a:extLst>
              <a:ext uri="{FF2B5EF4-FFF2-40B4-BE49-F238E27FC236}">
                <a16:creationId xmlns:a16="http://schemas.microsoft.com/office/drawing/2014/main" id="{C2AEAB3F-F40A-83C6-0339-B068A75031D1}"/>
              </a:ext>
            </a:extLst>
          </p:cNvPr>
          <p:cNvPicPr>
            <a:picLocks noChangeAspect="1"/>
          </p:cNvPicPr>
          <p:nvPr/>
        </p:nvPicPr>
        <p:blipFill rotWithShape="1">
          <a:blip r:embed="rId1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257"/>
          <a:stretch/>
        </p:blipFill>
        <p:spPr>
          <a:xfrm>
            <a:off x="7715061" y="15830570"/>
            <a:ext cx="2502775" cy="23022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F3FF673-B5F7-B2EE-7048-C099795E36DB}"/>
              </a:ext>
            </a:extLst>
          </p:cNvPr>
          <p:cNvPicPr>
            <a:picLocks noChangeAspect="1"/>
          </p:cNvPicPr>
          <p:nvPr/>
        </p:nvPicPr>
        <p:blipFill>
          <a:blip r:embed="rId1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0902" y="387607"/>
            <a:ext cx="3269704" cy="581280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7B84397-FAD1-E592-A4DC-F938AB2FCD58}"/>
              </a:ext>
            </a:extLst>
          </p:cNvPr>
          <p:cNvPicPr>
            <a:picLocks noChangeAspect="1"/>
          </p:cNvPicPr>
          <p:nvPr/>
        </p:nvPicPr>
        <p:blipFill rotWithShape="1">
          <a:blip r:embed="rId1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265"/>
          <a:stretch/>
        </p:blipFill>
        <p:spPr>
          <a:xfrm>
            <a:off x="-251604" y="12486109"/>
            <a:ext cx="3054785" cy="318974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4EEEA51-F3CE-02C0-09AD-B6F3CB51A2D2}"/>
              </a:ext>
            </a:extLst>
          </p:cNvPr>
          <p:cNvPicPr>
            <a:picLocks noChangeAspect="1"/>
          </p:cNvPicPr>
          <p:nvPr/>
        </p:nvPicPr>
        <p:blipFill rotWithShape="1">
          <a:blip r:embed="rId1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939"/>
          <a:stretch/>
        </p:blipFill>
        <p:spPr>
          <a:xfrm>
            <a:off x="7051963" y="8943060"/>
            <a:ext cx="3974498" cy="367848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 b="232"/>
          <a:stretch>
            <a:fillRect/>
          </a:stretch>
        </p:blipFill>
        <p:spPr>
          <a:xfrm rot="-10686822">
            <a:off x="4661004" y="15755550"/>
            <a:ext cx="9199279" cy="419821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 b="232"/>
          <a:stretch>
            <a:fillRect/>
          </a:stretch>
        </p:blipFill>
        <p:spPr>
          <a:xfrm rot="-10686822">
            <a:off x="-1708639" y="15717448"/>
            <a:ext cx="9199279" cy="4198217"/>
          </a:xfrm>
          <a:prstGeom prst="rect">
            <a:avLst/>
          </a:prstGeom>
        </p:spPr>
      </p:pic>
      <p:pic>
        <p:nvPicPr>
          <p:cNvPr id="17" name="Picture 16">
            <a:hlinkClick r:id="rId5" action="ppaction://hlinksldjump"/>
            <a:extLst>
              <a:ext uri="{FF2B5EF4-FFF2-40B4-BE49-F238E27FC236}">
                <a16:creationId xmlns:a16="http://schemas.microsoft.com/office/drawing/2014/main" id="{88007437-5052-45AF-6F92-FB6C2D4AAAF5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366"/>
          <a:stretch/>
        </p:blipFill>
        <p:spPr>
          <a:xfrm>
            <a:off x="3766783" y="16009513"/>
            <a:ext cx="2748319" cy="2278487"/>
          </a:xfrm>
          <a:prstGeom prst="rect">
            <a:avLst/>
          </a:prstGeom>
        </p:spPr>
      </p:pic>
      <p:pic>
        <p:nvPicPr>
          <p:cNvPr id="3" name="Picture 2">
            <a:hlinkClick r:id="rId7" action="ppaction://hlinksldjump"/>
            <a:extLst>
              <a:ext uri="{FF2B5EF4-FFF2-40B4-BE49-F238E27FC236}">
                <a16:creationId xmlns:a16="http://schemas.microsoft.com/office/drawing/2014/main" id="{862E0D93-6032-AA91-2B1C-D43BD8047CB0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7676" y="6555018"/>
            <a:ext cx="6895754" cy="1795567"/>
          </a:xfrm>
          <a:prstGeom prst="rect">
            <a:avLst/>
          </a:prstGeom>
        </p:spPr>
      </p:pic>
      <p:pic>
        <p:nvPicPr>
          <p:cNvPr id="8" name="Picture 7">
            <a:hlinkClick r:id="rId9" action="ppaction://hlinksldjump"/>
            <a:extLst>
              <a:ext uri="{FF2B5EF4-FFF2-40B4-BE49-F238E27FC236}">
                <a16:creationId xmlns:a16="http://schemas.microsoft.com/office/drawing/2014/main" id="{91204844-D246-FDEF-C711-6C5D58CAF46A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7677" y="11127018"/>
            <a:ext cx="6895754" cy="1792796"/>
          </a:xfrm>
          <a:prstGeom prst="rect">
            <a:avLst/>
          </a:prstGeom>
        </p:spPr>
      </p:pic>
      <p:pic>
        <p:nvPicPr>
          <p:cNvPr id="10" name="Picture 9">
            <a:hlinkClick r:id="rId11" action="ppaction://hlinksldjump"/>
            <a:extLst>
              <a:ext uri="{FF2B5EF4-FFF2-40B4-BE49-F238E27FC236}">
                <a16:creationId xmlns:a16="http://schemas.microsoft.com/office/drawing/2014/main" id="{39B58D5B-5BCF-C81E-980C-4F96A8BF9D7B}"/>
              </a:ext>
            </a:extLst>
          </p:cNvPr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7676" y="8841018"/>
            <a:ext cx="6895754" cy="1795567"/>
          </a:xfrm>
          <a:prstGeom prst="rect">
            <a:avLst/>
          </a:prstGeom>
        </p:spPr>
      </p:pic>
      <p:pic>
        <p:nvPicPr>
          <p:cNvPr id="12" name="Picture 11">
            <a:hlinkClick r:id="rId13" action="ppaction://hlinksldjump"/>
            <a:extLst>
              <a:ext uri="{FF2B5EF4-FFF2-40B4-BE49-F238E27FC236}">
                <a16:creationId xmlns:a16="http://schemas.microsoft.com/office/drawing/2014/main" id="{A43BD7FE-9E2D-7C60-734B-5A39EAD7217B}"/>
              </a:ext>
            </a:extLst>
          </p:cNvPr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052" y="13410246"/>
            <a:ext cx="6929004" cy="1792796"/>
          </a:xfrm>
          <a:prstGeom prst="rect">
            <a:avLst/>
          </a:prstGeom>
        </p:spPr>
      </p:pic>
      <p:pic>
        <p:nvPicPr>
          <p:cNvPr id="19" name="Picture 18">
            <a:hlinkClick r:id="rId15" action="ppaction://hlinksldjump"/>
            <a:extLst>
              <a:ext uri="{FF2B5EF4-FFF2-40B4-BE49-F238E27FC236}">
                <a16:creationId xmlns:a16="http://schemas.microsoft.com/office/drawing/2014/main" id="{BBF63DB6-30DC-1D8A-304D-B842949B234E}"/>
              </a:ext>
            </a:extLst>
          </p:cNvPr>
          <p:cNvPicPr>
            <a:picLocks noChangeAspect="1"/>
          </p:cNvPicPr>
          <p:nvPr/>
        </p:nvPicPr>
        <p:blipFill rotWithShape="1">
          <a:blip r:embed="rId1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257"/>
          <a:stretch/>
        </p:blipFill>
        <p:spPr>
          <a:xfrm flipH="1">
            <a:off x="-102475" y="15833360"/>
            <a:ext cx="2502775" cy="230224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D45B1B5-FF5A-12E5-B669-77DF12F3F581}"/>
              </a:ext>
            </a:extLst>
          </p:cNvPr>
          <p:cNvSpPr txBox="1"/>
          <p:nvPr/>
        </p:nvSpPr>
        <p:spPr>
          <a:xfrm>
            <a:off x="473257" y="867492"/>
            <a:ext cx="9405154" cy="1786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  <a:latin typeface="More Sugar" panose="020B0604020202020204" charset="0"/>
              </a:rPr>
              <a:t>MACAM – MACAM DOA</a:t>
            </a:r>
          </a:p>
          <a:p>
            <a:pPr algn="ctr"/>
            <a:r>
              <a:rPr lang="en-US" sz="5400" dirty="0">
                <a:solidFill>
                  <a:schemeClr val="bg1"/>
                </a:solidFill>
                <a:latin typeface="More Sugar" panose="020B0604020202020204" charset="0"/>
              </a:rPr>
              <a:t>BAGIAN 2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0185B05-9CC0-311D-C400-5C392CD555F2}"/>
              </a:ext>
            </a:extLst>
          </p:cNvPr>
          <p:cNvPicPr>
            <a:picLocks noChangeAspect="1"/>
          </p:cNvPicPr>
          <p:nvPr/>
        </p:nvPicPr>
        <p:blipFill>
          <a:blip r:embed="rId1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8648" y="478807"/>
            <a:ext cx="3269704" cy="581280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160A7F6-0B6D-52A8-FC5D-FC8750069E84}"/>
              </a:ext>
            </a:extLst>
          </p:cNvPr>
          <p:cNvPicPr>
            <a:picLocks noChangeAspect="1"/>
          </p:cNvPicPr>
          <p:nvPr/>
        </p:nvPicPr>
        <p:blipFill rotWithShape="1">
          <a:blip r:embed="rId1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995"/>
          <a:stretch/>
        </p:blipFill>
        <p:spPr>
          <a:xfrm>
            <a:off x="-620223" y="9443252"/>
            <a:ext cx="3567686" cy="298130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9E8E6E2-6161-8078-BEDF-99DFA6D1E1E9}"/>
              </a:ext>
            </a:extLst>
          </p:cNvPr>
          <p:cNvPicPr>
            <a:picLocks noChangeAspect="1"/>
          </p:cNvPicPr>
          <p:nvPr/>
        </p:nvPicPr>
        <p:blipFill rotWithShape="1">
          <a:blip r:embed="rId1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084"/>
          <a:stretch/>
        </p:blipFill>
        <p:spPr>
          <a:xfrm>
            <a:off x="7461278" y="12688202"/>
            <a:ext cx="3655806" cy="278918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D80D912-A47E-F0A6-BD66-2EB27575050D}"/>
              </a:ext>
            </a:extLst>
          </p:cNvPr>
          <p:cNvPicPr>
            <a:picLocks noChangeAspect="1"/>
          </p:cNvPicPr>
          <p:nvPr/>
        </p:nvPicPr>
        <p:blipFill rotWithShape="1">
          <a:blip r:embed="rId2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764"/>
          <a:stretch/>
        </p:blipFill>
        <p:spPr>
          <a:xfrm>
            <a:off x="7591115" y="5915629"/>
            <a:ext cx="3339055" cy="345697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97951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OJECT_VERSION" val="9.3"/>
  <p:tag name="ISPRING_PROJECT_FOLDER_UPDATED" val="1"/>
  <p:tag name="ISPRING_LMS_API_VERSION" val="SCORM 2004 (2nd edition)"/>
  <p:tag name="ISPRING_ULTRA_SCORM_COURSE_ID" val="E4CBDDC9-8B7D-4B73-ABA9-CD8C63DDDA7A"/>
  <p:tag name="ISPRING_CMI5_LAUNCH_METHOD" val="any window"/>
  <p:tag name="ISPRINGCLOUDFOLDERID" val="1"/>
  <p:tag name="ISPRINGONLINEFOLDERID" val="1"/>
  <p:tag name="ISPRING_SCORM_RATE_SLIDES" val="0"/>
  <p:tag name="ISPRING_SCORM_PASSING_SCORE" val="0.000000"/>
  <p:tag name="ISPRING_FIRST_PUBLISH" val="1"/>
  <p:tag name="ISPRING_UUID" val="{E0C94A33-B84D-40AF-9623-8B822CE24683}"/>
  <p:tag name="ISPRING_RESOURCE_FOLDER" val="C:\Users\ASUS\Downloads\Profile (1)\"/>
  <p:tag name="ISPRING_PRESENTATION_PATH" val="C:\Users\ASUS\Downloads\Profile (1).pptx"/>
  <p:tag name="ISPRING_SCREEN_RECS_UPDATED" val="C:\Users\ASUS\Downloads\Profile (1)\"/>
  <p:tag name="ISPRING_PLAYERS_CUSTOMIZATION_2" val="UEsDBBQAAgAIADZZplJrXzME1QIAAPcHAAAiAAAALi4vUGxheWVyczEzNDM1NDE0L25vbmUvcGxheWVyLnhtbKVVW2/aMBR+plL/Q+T32jC0rUKh1VQJ7WGtKnW3t8gkJvHq2J7tkLJfv2PnAkmBbRoSyDk533dunw/x7Uspoi0zliu5RDM8RRGTqcq4zJfoy+fV1TW6vbm8iLWgO2Yini2RVJKhKGM2NVw7wD1SVyzRgQEDKYq04cpwtwPaKdD2QeZTdHkxARdpl6hwTi8IqesacwsImVslKk9icapKog2zTDpmSJMBijrswv0ZDd9SSeJ2mtkDpHb/Hrgl6TleLB+Q1HOsTE7eTKcz8v3+01NasJJecWkdlSn0C5o4CV1c0/T5XmWVYNbbJnGT5BNzzicRbJPYLfjsWkbWpEvUOCQls5bmzGIhc0R6v46zI2gwnTWhMksk3fKc+toS23qFEe1JbKGMSyvXop/Zbq2oyZLefuAfkyMZxxtBbdHy2UEtgf+Zt8UEv8Q/H80lVFStBbcFvDqE7K3HiyDDqHEZehwU+wCKXXkSFBn2s+KGZeHxa6/76Qw1sWQlRMgO2zoFG5xWNHXK7O4AAYJtxYJ7feBGHziAPDwcHuDw2E1mT4K6KjeMusqwrkWTeMszph6oMWFONxsqLIvJyNqCyRAdk6bWdjr7ScSFK8XbvxiK9xvN5Ic9N5IA+M+JfASOvh9cZuxlxeG1YyV01DFotbdhpwX24fbp2GpdHlyggWmvfhgJ1BA5anIG9z2jjpK9nZyCro2qLeii0hqk/5ri9fs+LzJObDSYfhoxObII4rSyTpX8Vxj1YEO4RZjpGfFeXkSnPh3og+Y95P30HKK5CDChZJBSdy0257BwLbac1U8dxVVrwBqW1pHd5k+jheZNj/52ddvIGxLdWMZ7i7lKN16dfCs98snYhlbC3R3WMlyWATqq9fiePMb1DXSq6if+i0U1z/xf4WwODY4KxvMCZPPuen7AIFRKxTB8MJ2KuFGy6wPGJDw1v2ES3UZuFdKI64SQ4lb+cPwNUEsDBBQAAgAIAEWuklUyG7oi+QMAAOAOAAArAAAALi4vUGxheWVyczEzNDM1NDE0L25vbmUvY29tbW9uX21lc3NhZ2VzLmxuZ61X32+rNhR+v9L9Hyyk+7b1bm97aFMBcTMrBHPBadq9IBec1LqAMzDpsr9+x4Z0yd0qQlopQrGRz4/v+8455vr2r7JAO1E3UlU3zq9XvzhIVJnKZbW5cZbs7uffHNRoXuW8UJW4cSrloNvJ50/XBa82Ld8I+P/5E0LXpWgaWDYTs/p3jWR+40Re6vo+ThLiBTh1Y+KmgevhIPVcf54ymnp4RkJnMlNIw+9ZoCexkVUFQSC1thtNIXNx/bW3Os4JZYwu0sgNceBMPKW1KpHH68ushe49mbmM0DD1lmA4TJxJyHdywzVAiJ5aMF81l9lOMGMknIFFN8vggHyShdR7lAitAYtLrQZkip1JcjmCjEYH+JjajsVuOSUUYIvjDjVrEjJsc6lQxevaAjfCYBS4jzhOEx+DUWOasjRZRhGNGZ5ChEYtsmyLjhDZoEpp1LTbraq1yJGsrKD4CcKlGoVNMidhCu5tfv02CQh7TBfUYM3aukLg/MOchDReuMGJ9fX6febvQRX/w8s9qOQyXlYuwxBlPO8i92MMG9N0RdjvzsSvBTfov0j9jGSyrU1tix0v2o6mvgUNuTs0DDeK+vI7xO3x7PvQaZ+GLKZBp+U0xA8Mahee485FMb53JuY5eG4ZxzhkXQWmJLFS9ekiCrCV6qNq0TPfCdP1dlK8WGGKSsu6b3jmRaZgo2oHqZ3ShQuwxzhhMfENpVDzqq73P3V6b/WzqsFdg3LZ8KcCyDA+DQ/m/bYWDbju2FCmRqByclVyWV0NuYYcoSAjN0lWNIa8cKVFjTja8qZ5UXV+kt+xoyHDJPQpQOizI+Omvl8NQ4wSxlVdi0wPG4MoXYtMz8iKhFO6SpkVgiGjbBsNgJfbQmhho5UmFZ51vV2sFTBTCGj3FjXwbmkaBGgBNeLOMIyiB9AAiI6OOUHnzoTOx5x4xDBD4DF05miYgToP0jlIM+NGCcW+7zOGuZ1UbQM7hk0QkM2+uRrnJsHflqAY4gZvVEBn9dCoN3InII46F/WgIyhKH09hhKbfluSP9M4lge1AP9LM93Yo8HzHq8zcNjLeNgLt4V0uc/vOSMz6/7OVfyOu+4L80tdyOMUPX8bGc1L+b6iPay3KrR5ybQDrw78kClNOb4ZwTuqX+X+d2R/CzNGUfzc/J7eJMRwNBvFOpM5n60MjsUo5u0taoVzeHo9m1kkbY4QF+OR6DSYLWUq4SZxhc7nABtEEmk3XfE4yWam2yK2wCvndNiAYTG0p/jsN1zV8MJjdgjcHYLsGePueKLrk4s5pNGIqvmrjbH6OpHE5S8nSszEnKb27g4m0Xg+dYARy/5ALCe+KrVQlbP0Q6euqsd+i11+PPk3/AVBLAwQUAAIACABFrpJVFR5gG6MAAAB/AQAAPAAAAC4uL1BsYXllcnMxMzQzNTQxNC9ub25lL3BsYXliYWNrX2FuZF9uYXZpZ2F0aW9uX3NldHRpbmdzLnhtbHWQQQqDMBBF957CGwhdh0DXpUWoFxhxlECSCZlR8PZNRG1p02Xe+z/DjGIUMX5iXdW1glnoKRBFS5xRNe93tgwLXr1xIIZ8woK850omNyxRaCMyetmUHsFyyv/wY3hrYT0/4iNeMOVCZxzqS6mwmVzysJhpY90aUI8R04AvmHPoobd4w7UniMPjDOwb/9W5mzabHd5pQB0iuSCq+UBVutdx9BdQSwMEFAACAAgARa6SVR9UimowAwAAxw4AADUAAAAuLi9QbGF5ZXJzMTM0MzU0MTQvbm9uZS9mbGFzaF9wdWJsaXNoaW5nX3NldHRpbmdzLnhtbOWX3U/bMBDA3/tXWJl4XAPaJk0oLWL9kKqNgkhh8ITc2G1OOHbmj3blr985bkvZyha+JLY9VE3su9+d787nODn4Xggy49qAkq1or7kbES4zxUBOW9HZqP/2Y0SMpZJRoSRvRVJF5KDdSEo3FmDylFuLooYgRpr90rai3NpyP47n83kTTKn9rBLOIt80M1XEpeaGS8t1XAq6wD+7KLmJloQaAPwVSi7V2o0GIUkgHSnmBCfAWtEQne0LavIoDhJjml1PtXKSdZRQmujpuBW96fS6e913K5lA6ULBpQ+HaeOgH7b7lDHwDlCRwg0nOYdpjp5isObAbO6fYi+dxL8yKnJYM/WMjsLFS7uE44RyOuNLYzhCraVZjvrWtCdUGJ7Em0MrMfAhpJmFGXp2qx78nTghUleWStu21Q4RPw2uKPE9mGSiNowt38lYCYxt5RSWSTHmbEgLHqKdXoPso9BeRCa0ALFoRccllySlEpMLlgrI1rrGjY0FWyW1v5Q+1EAFOZOA1cfJURrdWg+LynKqDd/0ajVjfGSz9lflBCML5YiAa06sIhhdV+BTzslmCshEq6IaxRKxxAhAizPgc84OqlAtgfcZukQThUNNLMVScBssfHNwQ8Z8ojRyOZ1h4eI4mMBvPghcUmNuoXTl4076ZdDtXQ2G3d7Fjl8gZTMqswfCsZx4UdoX4dMFkcqu9DAcGXWGV0lhwKq5OmtrPj4N64rGPD9TNu7wDRRO0OfErwOygX7BlL+MlYck/o8e1Dab01m10f3mrdC4xQFTEpg4kWFLArnsgDWAGZVESbEgNMOmbHzbmIFyBkdCgwho83gPgz6WafU2hRk2SaUZ179HsoXERpn1lS58Mhnx518r6nZGGLNR7/SwMxqcD0aXV6PexSicRmv1eGv3TGLf1Lf3eH9ovMYWf3LaO68T+SEGoVaGemkt3HEdqePPdaROw5l0snEe1XIBe8w07BnsMgIKwCJ4RRXzlK+CUG3PXDF/zYb5B1b/+j4Ja68/7R0NPh1/6f7vu+CpcQhvqztTfOdek8RbL0B+pgAJBV6r/KG4vjW1P7zfTeLtU40G0u5ePtuNH1BLAwQUAAIACABFrpJVcVeUnRUBAADRAgAALwAAAC4uL1BsYXllcnMxMzQzNTQxNC9ub25lL2ZsYXNoX3NraW5fc2V0dGluZ3MueG1sjZLRToMwFIbvfQqC95BNjZqwJm7ojdEs2V7gAAfSDHpIeyDh7a2FDVSI61X7///X0542MiepvBa1kaQ2/soXN54XpVSSPiCzVIX5Vs6aJ7ONnzTMpIKUFKPiQJGuoPTF7ZsbUeiS/1Fka17L5JDiWOZh/bSNr0KGGvfbx3j3vATUUGCQQHoqNDUqs/nda7yK7yb5YTptSGR+dgcapgODZsG6wSgc171voMUXJStg22drMJohOef0TElU7zUa2y5nihxKY4k/+niEfQndZTNzBmacJeQoKxTrOcQ5PaaglYVTj12NItdoi/wS+yQqSEp8xy4h0NnnJTLcfdHuaXvHpsIPylDUmqqao3AiuYcZn8HO7VcWX1BLAwQUAAIACABFrpJV15twlisDAABvDgAANAAAAC4uL1BsYXllcnMxMzQzNTQxNC9ub25lL2h0bWxfcHVibGlzaGluZ19zZXR0aW5ncy54bWzdV01PGzEQvedXWFtxbLaolwolQTQfalRIEBsonJCzdrIjvPbWH0nDr+94nYRAA10oEaiHKNnxzJvxm/FztnH4KxdkxrUBJZvRfv1TRLhMFQM5bUbno97HLxExlkpGhZK8GUkVkcNWrVG4sQCTJdxadDUEYaQ5KGwzyqwtDuJ4Pp/XwRTaryrhLOKbeqryuNDccGm5jgtBF/hlFwU30RKhAgB+ciWXYa1ajZBGQDpRzAlOgDWjARb7zeYiioPDmKY3U62cZG0llCZ6Om5GH9rdzn7n88ongHQg59KzYVpo9GZ7QBkDn5+KBG45yThMMywUuZoDs5n/FXvvRvwnRokctkw9Rlvh3qVdguOCcjrly2RoodbSNMN4a1oTKgxvxJumlRt4BmlqYYaV3YWHeidOiMQVhdK2ZbVDiAfGFUr8CExjojaSLZ/JWAmktiwKpyQfczagOc7EaU9GZEJzEItmNCy4JAmV2FGwVEC6jjBubCzYspO9pfeRBirIuQQcOU5OkuguZ9hKmlFt+GYtqxXj+UxbP5QTjCyUIwJuOLGKIKcux18ZJ5vEk4lWeWkV1FhiBGDGGfA5Z4clQUvAxxJdYYrcYSTOXyG4DRl+OrglYz5RGnE5neG0oh1MwK8/C7igxtyB0lWNe8lxv9O97g863cs9v0HKZlSmzwTHIeJ5YXeCTxdEKruKQzpS6gwvm8KAlWtV9lZ/eRvWc4x9fqVu3MM3kDtBXxN+TcgG9A5bvpssz2n8XyuonDajs/Kg+8NbQuMRB2xJwMSFFNUK5FL3KgCmVBIlxYLQFKXYeNmYgXIGLUEgArR5eYUhHse0fJrCDEVSacb105BsIVEo057SuW8mI/7Sa0ad9gg5G3XPjtqj/kV/dHU96l6Owh20Do+3qmcj9lK+Xdn9VfFQ2Mdvp+ynZ92LKoQPcO+VGtNNKsENq3gNv1fxOgtX0enGNVSpBJSWaTgqKC4CcsDev6NB2foXAJ6clDBbrzwo7+B4/Pe73tprs00WSMJz8EG71ofKBCTdk/7X4XFnp0xANSredhT+lYnwtHoliu+9tjTire83NbTff0ls1X4DUEsDBBQAAgAIAEWuklWOc/b6agAAAOUAAAAtAAAALi4vUGxheWVyczEzNDM1NDE0L25vbmUvaHRtbF9za2luX3NldHRpbmdzLmpzq+ZSAAKlHCUFK4VqMBvMTyotKcnP00vOzytJzSvRy8svyk0Eq1FSdgMDJR2civPLUosIKE1LTE5FMdTUyMLJBadKhIkmTuYuzpbI6goS01P1khKTs9OL8kvzUiDKnF1dDF2MlcCqarlqAVBLAwQUAAIACABFrpJVvH0190oAAABJAAAAKgAAAC4uL1BsYXllcnMxMzQzNTQxNC9ub25lL2xvY2FsX3NldHRpbmdzLnhtbLOxr8jNUShLLSrOzM+zVTLUM1BSSM1Lzk/JzEu3VQoNcdO1UFIoLknMS0nMyc9LtVXKy1dSsLfjssnJT07MCU4tKQEqLNa34wIAUEsDBBQAAgAIAEOuklW45zzyXgAAAGMAAAAcAAAAdW5pdmVyc2FsL2xvY2FsX3NldHRpbmdzLnhtbA3KvQ5AQAwA4N1TNN39bQbHZrTgARoakfRacUd4e7d9w9f2rxd4+AqHqcO6qBBYV9sO3R0u85A3CCGSbiSm7FANoe+yVmwlmTjGFAOcQh9fM/uEyCP5NIdbBMsu+wFQSwECAAAUAAIACAA2WaZSa18zBNUCAAD3BwAAIgAAAAAAAAABAAAAAAAAAAAALi4vUGxheWVyczEzNDM1NDE0L25vbmUvcGxheWVyLnhtbFBLAQIAABQAAgAIAEWuklUyG7oi+QMAAOAOAAArAAAAAAAAAAEAAAAAABUDAAAuLi9QbGF5ZXJzMTM0MzU0MTQvbm9uZS9jb21tb25fbWVzc2FnZXMubG5nUEsBAgAAFAACAAgARa6SVRUeYBujAAAAfwEAADwAAAAAAAAAAQAAAAAAVwcAAC4uL1BsYXllcnMxMzQzNTQxNC9ub25lL3BsYXliYWNrX2FuZF9uYXZpZ2F0aW9uX3NldHRpbmdzLnhtbFBLAQIAABQAAgAIAEWuklUfVIpqMAMAAMcOAAA1AAAAAAAAAAEAAAAAAFQIAAAuLi9QbGF5ZXJzMTM0MzU0MTQvbm9uZS9mbGFzaF9wdWJsaXNoaW5nX3NldHRpbmdzLnhtbFBLAQIAABQAAgAIAEWuklVxV5SdFQEAANECAAAvAAAAAAAAAAEAAAAAANcLAAAuLi9QbGF5ZXJzMTM0MzU0MTQvbm9uZS9mbGFzaF9za2luX3NldHRpbmdzLnhtbFBLAQIAABQAAgAIAEWuklXXm3CWKwMAAG8OAAA0AAAAAAAAAAEAAAAAADkNAAAuLi9QbGF5ZXJzMTM0MzU0MTQvbm9uZS9odG1sX3B1Ymxpc2hpbmdfc2V0dGluZ3MueG1sUEsBAgAAFAACAAgARa6SVY5z9vpqAAAA5QAAAC0AAAAAAAAAAQAAAAAAthAAAC4uL1BsYXllcnMxMzQzNTQxNC9ub25lL2h0bWxfc2tpbl9zZXR0aW5ncy5qc1BLAQIAABQAAgAIAEWuklW8fTX3SgAAAEkAAAAqAAAAAAAAAAEAAAAAAGsRAAAuLi9QbGF5ZXJzMTM0MzU0MTQvbm9uZS9sb2NhbF9zZXR0aW5ncy54bWxQSwECAAAUAAIACABDrpJVuOc88l4AAABjAAAAHAAAAAAAAAABAAAAAAD9EQAAdW5pdmVyc2FsL2xvY2FsX3NldHRpbmdzLnhtbFBLBQYAAAAACQAJADIDAACVEgAAAAA="/>
  <p:tag name="ISPRING_CURRENT_PLAYER_ID" val="none"/>
  <p:tag name="ISPRING_OUTPUT_FOLDER" val="[[&quot;\u0003\u001D\uFFFD\uFFFD{E9F9B331-45D1-40D7-853C-202552ED841A}&quot;,&quot;C:\\Users\\ASUS\\Downloads&quot;],[&quot;\uFFFD\uFFFD\uFFFD\uFFFD{EAF43647-93CC-4C61-AA6F-D25D82465724}&quot;,&quot;C:\\Users\\Renaldi Setiawan\\Downloads&quot;]]"/>
  <p:tag name="ISPRING_PUBLISH_SETTINGS" val="{&quot;commonSettings&quot;:{&quot;webSettings&quot;:{&quot;useMobileViewer&quot;:&quot;T_FALSE&quot;},&quot;lmsSettings&quot;:{&quot;useMobileViewer&quot;:&quot;T_FALSE&quot;},&quot;cloudSettings&quot;:{&quot;useMobileViewer&quot;:&quot;T_FALSE&quot;},&quot;ispringLmsSettings&quot;:{&quot;useMobileViewer&quot;:&quot;T_FALSE&quot;},&quot;playerId&quot;:&quot;none&quot;,&quot;studioSettings&quot;:{&quot;useMobileViewer&quot;:&quot;T_FALSE&quot;}},&quot;advancedSettings&quot;:{&quot;enableTextAllocation&quot;:&quot;T_TRUE&quot;,&quot;viewingFromLocalDrive&quot;:&quot;T_TRUE&quot;,&quot;contentScale&quot;:75,&quot;contentScaleMode&quot;:&quot;SCALE&quot;},&quot;accessibilitySettings&quot;:{&quot;enabled&quot;:&quot;T_FALSE&quot;},&quot;compressionSettings&quot;:{&quot;imageSettings&quot;:{&quot;jpegQuality&quot;:70,&quot;optimizeImageForResolution&quot;:&quot;T_FALSE&quot;},&quot;audioQuality&quot;:70,&quot;videoQuality&quot;:65},&quot;protectionSettings&quot;:{&quot;watermarkEnabled&quot;:&quot;T_FALSE&quot;,&quot;watermarkPosition&quot;:&quot;MIDDLE_CENTER&quot;,&quot;openWatermarkUrl&quot;:&quot;T_FALSE&quot;,&quot;openWatermarkWebPageInNewWindow&quot;:&quot;T_FALSE&quot;,&quot;displayAfterEnabled&quot;:&quot;T_FALSE&quot;,&quot;displayUntilEnabled&quot;:&quot;T_FALSE&quot;,&quot;domainRestrictionEnabled&quot;:&quot;T_FALSE&quot;,&quot;enablePassword&quot;:&quot;T_FALSE&quot;},&quot;videoSettings&quot;:{&quot;videoCompressionSettings&quot;:{&quot;audioQuality&quot;:70,&quot;videoQuality&quot;:75},&quot;secondsOnEachSlide&quot;:5,&quot;hostingSettings&quot;:{},&quot;videoScale&quot;:56.25},&quot;ispringOnlineSettings&quot;:{&quot;onlineDestinationFolderId&quot;:&quot;1&quot;},&quot;cloudSettings&quot;:{&quot;onlineDestinationFolderId&quot;:&quot;1&quot;},&quot;wordSettings&quot;:{&quot;printCopies&quot;:1},&quot;studioSettings&quot;:{&quot;onlineDestinationFolderId&quot;:&quot;1&quot;}}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ULTRA_SCORM_COURCE_TITLE" val="Doa Harian Islam 3"/>
  <p:tag name="ISPRING_SCORM_RATE_QUIZZES" val="0"/>
  <p:tag name="ISPRING_PRESENTATION_TITLE" val="Doa Harian Islam 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NDENT_LEVEL" val="0"/>
  <p:tag name="ISPRING_CUSTOM_TIMING_USED" val="0"/>
  <p:tag name="ISPRING_SLIDE_BRANCHING_PROPERTIES" val="&lt;BranchingProperties&gt;&lt;nextAction&gt;&lt;action&gt;1&lt;/action&gt;&lt;/nextAction&gt;&lt;prevAction&gt;&lt;action&gt;1&lt;/action&gt;&lt;/prevAction&gt;&lt;lock&gt;0&lt;/lock&gt;&lt;/BranchingProperties&gt;&#10;"/>
  <p:tag name="ISPRING_PLAYER_PLAYLIST_ID" val="e962531ed59bab7021698e304dafc2cbeba7cf5d"/>
  <p:tag name="GENSWF_SLIDE_UID" val="{AB3FA120-5D93-476D-8974-288CC9DB2C95}:286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NDENT_LEVEL" val="0"/>
  <p:tag name="ISPRING_CUSTOM_TIMING_USED" val="0"/>
  <p:tag name="GENSWF_SLIDE_UID" val="{1A021E00-91DC-4EE4-B746-FD74374395C3}:265"/>
  <p:tag name="ISPRING_SLIDE_BRANCHING_PROPERTIES" val="&lt;BranchingProperties&gt;&lt;nextAction&gt;&lt;action&gt;1&lt;/action&gt;&lt;/nextAction&gt;&lt;prevAction&gt;&lt;action&gt;1&lt;/action&gt;&lt;/prevAction&gt;&lt;lock&gt;0&lt;/lock&gt;&lt;/BranchingProperties&gt;&#10;"/>
  <p:tag name="ISPRING_PLAYER_PLAYLIST_ID" val="8232f0e53b53d61dc880bcfb9446eb23bd4ea065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NDENT_LEVEL" val="0"/>
  <p:tag name="ISPRING_CUSTOM_TIMING_USED" val="0"/>
  <p:tag name="GENSWF_SLIDE_UID" val="{21A24A31-7E2D-41B5-9700-11C458727F79}:266"/>
  <p:tag name="ISPRING_SLIDE_BRANCHING_PROPERTIES" val="&lt;BranchingProperties&gt;&lt;nextAction&gt;&lt;action&gt;1&lt;/action&gt;&lt;/nextAction&gt;&lt;prevAction&gt;&lt;action&gt;1&lt;/action&gt;&lt;/prevAction&gt;&lt;lock&gt;0&lt;/lock&gt;&lt;/BranchingProperties&gt;&#10;"/>
  <p:tag name="ISPRING_PLAYER_PLAYLIST_ID" val="28b193b146ff40d392111b7730b350213fd3990a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NDENT_LEVEL" val="0"/>
  <p:tag name="ISPRING_CUSTOM_TIMING_USED" val="0"/>
  <p:tag name="GENSWF_SLIDE_UID" val="{070F7470-A5FC-424A-9384-B5BB2B8486FB}:267"/>
  <p:tag name="ISPRING_SLIDE_BRANCHING_PROPERTIES" val="&lt;BranchingProperties&gt;&lt;nextAction&gt;&lt;action&gt;1&lt;/action&gt;&lt;/nextAction&gt;&lt;prevAction&gt;&lt;action&gt;1&lt;/action&gt;&lt;/prevAction&gt;&lt;lock&gt;0&lt;/lock&gt;&lt;/BranchingProperties&gt;&#10;"/>
  <p:tag name="ISPRING_PLAYER_PLAYLIST_ID" val="6f306a75396face6e4c6531c76ec6856efa8f6f3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NDENT_LEVEL" val="0"/>
  <p:tag name="ISPRING_CUSTOM_TIMING_USED" val="0"/>
  <p:tag name="GENSWF_SLIDE_UID" val="{3C940213-819C-4E61-B6E3-6CBD19878918}:268"/>
  <p:tag name="ISPRING_SLIDE_BRANCHING_PROPERTIES" val="&lt;BranchingProperties&gt;&lt;nextAction&gt;&lt;action&gt;1&lt;/action&gt;&lt;/nextAction&gt;&lt;prevAction&gt;&lt;action&gt;1&lt;/action&gt;&lt;/prevAction&gt;&lt;lock&gt;0&lt;/lock&gt;&lt;/BranchingProperties&gt;&#10;"/>
  <p:tag name="ISPRING_PLAYER_PLAYLIST_ID" val="264f6b89cff34edcbc81d856607daed5af0193c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NDENT_LEVEL" val="0"/>
  <p:tag name="ISPRING_CUSTOM_TIMING_USED" val="0"/>
  <p:tag name="GENSWF_SLIDE_UID" val="{FB6FA5F1-0D8B-4543-9A9E-453918158D1E}:269"/>
  <p:tag name="ISPRING_SLIDE_BRANCHING_PROPERTIES" val="&lt;BranchingProperties&gt;&lt;nextAction&gt;&lt;action&gt;1&lt;/action&gt;&lt;/nextAction&gt;&lt;prevAction&gt;&lt;action&gt;1&lt;/action&gt;&lt;/prevAction&gt;&lt;lock&gt;0&lt;/lock&gt;&lt;/BranchingProperties&gt;&#10;"/>
  <p:tag name="ISPRING_PLAYER_PLAYLIST_ID" val="643d0824f5ca39643e0c22d699682b5e05960e4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NDENT_LEVEL" val="0"/>
  <p:tag name="ISPRING_CUSTOM_TIMING_USED" val="0"/>
  <p:tag name="GENSWF_SLIDE_UID" val="{CC08F31C-CB67-4CF4-9F1E-B161A2FAE2C2}:270"/>
  <p:tag name="ISPRING_SLIDE_BRANCHING_PROPERTIES" val="&lt;BranchingProperties&gt;&lt;nextAction&gt;&lt;action&gt;1&lt;/action&gt;&lt;/nextAction&gt;&lt;prevAction&gt;&lt;action&gt;1&lt;/action&gt;&lt;/prevAction&gt;&lt;lock&gt;0&lt;/lock&gt;&lt;/BranchingProperties&gt;&#10;"/>
  <p:tag name="ISPRING_PLAYER_PLAYLIST_ID" val="2baa829bcd0c232a1b04b82f89c129717322932c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NDENT_LEVEL" val="0"/>
  <p:tag name="ISPRING_CUSTOM_TIMING_USED" val="0"/>
  <p:tag name="GENSWF_SLIDE_UID" val="{A7AB27C5-EED8-414A-835E-9A579FF124F5}:271"/>
  <p:tag name="ISPRING_SLIDE_BRANCHING_PROPERTIES" val="&lt;BranchingProperties&gt;&lt;nextAction&gt;&lt;action&gt;1&lt;/action&gt;&lt;/nextAction&gt;&lt;prevAction&gt;&lt;action&gt;1&lt;/action&gt;&lt;/prevAction&gt;&lt;lock&gt;0&lt;/lock&gt;&lt;/BranchingProperties&gt;&#10;"/>
  <p:tag name="ISPRING_PLAYER_PLAYLIST_ID" val="97eaf6e02541ef095d6ac41d978084f8aca6b909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NDENT_LEVEL" val="0"/>
  <p:tag name="ISPRING_CUSTOM_TIMING_USED" val="0"/>
  <p:tag name="GENSWF_SLIDE_UID" val="{914B9361-18AB-43D9-BC15-780A238454C0}:272"/>
  <p:tag name="ISPRING_SLIDE_BRANCHING_PROPERTIES" val="&lt;BranchingProperties&gt;&lt;nextAction&gt;&lt;action&gt;1&lt;/action&gt;&lt;/nextAction&gt;&lt;prevAction&gt;&lt;action&gt;1&lt;/action&gt;&lt;/prevAction&gt;&lt;lock&gt;0&lt;/lock&gt;&lt;/BranchingProperties&gt;&#10;"/>
  <p:tag name="ISPRING_PLAYER_PLAYLIST_ID" val="c69f00eafd1177861f7d10186b8cc5d279c27112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NDENT_LEVEL" val="0"/>
  <p:tag name="ISPRING_CUSTOM_TIMING_USED" val="0"/>
  <p:tag name="GENSWF_SLIDE_UID" val="{0B849860-38A3-4EB9-AFE2-5FA261476E54}:273"/>
  <p:tag name="ISPRING_SLIDE_BRANCHING_PROPERTIES" val="&lt;BranchingProperties&gt;&lt;nextAction&gt;&lt;action&gt;1&lt;/action&gt;&lt;/nextAction&gt;&lt;prevAction&gt;&lt;action&gt;1&lt;/action&gt;&lt;/prevAction&gt;&lt;lock&gt;0&lt;/lock&gt;&lt;/BranchingProperties&gt;&#10;"/>
  <p:tag name="ISPRING_PLAYER_PLAYLIST_ID" val="e962531ed59bab7021698e304dafc2cbeba7cf5d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NDENT_LEVEL" val="0"/>
  <p:tag name="ISPRING_CUSTOM_TIMING_USED" val="0"/>
  <p:tag name="GENSWF_SLIDE_UID" val="{4B380340-4A7D-4EF5-9A57-1906E321C968}:256"/>
  <p:tag name="ISPRING_PLAYER_PLAYLIST_ID" val="e962531ed59bab7021698e304dafc2cbeba7cf5d"/>
  <p:tag name="ISPRING_SLIDE_BRANCHING_PROPERTIES" val="&lt;BranchingProperties&gt;&lt;nextAction&gt;&lt;action&gt;1&lt;/action&gt;&lt;/nextAction&gt;&lt;prevAction&gt;&lt;action&gt;1&lt;/action&gt;&lt;/prevAction&gt;&lt;lock&gt;0&lt;/lock&gt;&lt;/BranchingProperties&gt;&#10;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NDENT_LEVEL" val="0"/>
  <p:tag name="ISPRING_CUSTOM_TIMING_USED" val="0"/>
  <p:tag name="GENSWF_SLIDE_UID" val="{8072B457-7698-4D29-A3C3-850E27258BC0}:274"/>
  <p:tag name="ISPRING_SLIDE_BRANCHING_PROPERTIES" val="&lt;BranchingProperties&gt;&lt;nextAction&gt;&lt;action&gt;1&lt;/action&gt;&lt;/nextAction&gt;&lt;prevAction&gt;&lt;action&gt;1&lt;/action&gt;&lt;/prevAction&gt;&lt;lock&gt;0&lt;/lock&gt;&lt;/BranchingProperties&gt;&#10;"/>
  <p:tag name="ISPRING_PLAYER_PLAYLIST_ID" val="e962531ed59bab7021698e304dafc2cbeba7cf5d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NDENT_LEVEL" val="0"/>
  <p:tag name="ISPRING_CUSTOM_TIMING_USED" val="0"/>
  <p:tag name="ISPRING_SLIDE_BRANCHING_PROPERTIES" val="&lt;BranchingProperties&gt;&lt;nextAction&gt;&lt;action&gt;1&lt;/action&gt;&lt;/nextAction&gt;&lt;prevAction&gt;&lt;action&gt;1&lt;/action&gt;&lt;/prevAction&gt;&lt;lock&gt;0&lt;/lock&gt;&lt;/BranchingProperties&gt;&#10;"/>
  <p:tag name="ISPRING_PLAYER_PLAYLIST_ID" val="e962531ed59bab7021698e304dafc2cbeba7cf5d"/>
  <p:tag name="GENSWF_SLIDE_UID" val="{F09859F9-8275-4889-ADEA-C3FA5113F379}:287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NDENT_LEVEL" val="0"/>
  <p:tag name="ISPRING_CUSTOM_TIMING_USED" val="0"/>
  <p:tag name="ISPRING_SLIDE_BRANCHING_PROPERTIES" val="&lt;BranchingProperties&gt;&lt;nextAction&gt;&lt;action&gt;1&lt;/action&gt;&lt;/nextAction&gt;&lt;prevAction&gt;&lt;action&gt;1&lt;/action&gt;&lt;/prevAction&gt;&lt;lock&gt;0&lt;/lock&gt;&lt;/BranchingProperties&gt;&#10;"/>
  <p:tag name="ISPRING_PLAYER_PLAYLIST_ID" val="e962531ed59bab7021698e304dafc2cbeba7cf5d"/>
  <p:tag name="GENSWF_SLIDE_UID" val="{959D4D92-BDBB-4E09-BEC9-2039D86AB060}:288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NDENT_LEVEL" val="0"/>
  <p:tag name="ISPRING_CUSTOM_TIMING_USED" val="0"/>
  <p:tag name="GENSWF_SLIDE_UID" val="{63833D36-5C65-45D4-B169-9F3499C98CA8}:275"/>
  <p:tag name="ISPRING_SLIDE_BRANCHING_PROPERTIES" val="&lt;BranchingProperties&gt;&lt;nextAction&gt;&lt;action&gt;1&lt;/action&gt;&lt;/nextAction&gt;&lt;prevAction&gt;&lt;action&gt;1&lt;/action&gt;&lt;/prevAction&gt;&lt;lock&gt;0&lt;/lock&gt;&lt;/BranchingProperties&gt;&#10;"/>
  <p:tag name="ISPRING_PLAYER_PLAYLIST_ID" val="e962531ed59bab7021698e304dafc2cbeba7cf5d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NDENT_LEVEL" val="0"/>
  <p:tag name="ISPRING_CUSTOM_TIMING_USED" val="0"/>
  <p:tag name="ISPRING_SLIDE_BRANCHING_PROPERTIES" val="&lt;BranchingProperties&gt;&lt;nextAction&gt;&lt;action&gt;1&lt;/action&gt;&lt;/nextAction&gt;&lt;prevAction&gt;&lt;action&gt;1&lt;/action&gt;&lt;/prevAction&gt;&lt;lock&gt;0&lt;/lock&gt;&lt;/BranchingProperties&gt;&#10;"/>
  <p:tag name="ISPRING_PLAYER_PLAYLIST_ID" val="e962531ed59bab7021698e304dafc2cbeba7cf5d"/>
  <p:tag name="GENSWF_SLIDE_UID" val="{F9F127A1-277C-47E4-B2A1-D92611A13530}:289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NDENT_LEVEL" val="0"/>
  <p:tag name="ISPRING_CUSTOM_TIMING_USED" val="0"/>
  <p:tag name="ISPRING_SLIDE_BRANCHING_PROPERTIES" val="&lt;BranchingProperties&gt;&lt;nextAction&gt;&lt;action&gt;1&lt;/action&gt;&lt;/nextAction&gt;&lt;prevAction&gt;&lt;action&gt;1&lt;/action&gt;&lt;/prevAction&gt;&lt;lock&gt;0&lt;/lock&gt;&lt;/BranchingProperties&gt;&#10;"/>
  <p:tag name="ISPRING_PLAYER_PLAYLIST_ID" val="e962531ed59bab7021698e304dafc2cbeba7cf5d"/>
  <p:tag name="GENSWF_SLIDE_UID" val="{BFD172A2-CCAA-4924-BCF7-9527C229D161}:29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NDENT_LEVEL" val="0"/>
  <p:tag name="ISPRING_CUSTOM_TIMING_USED" val="0"/>
  <p:tag name="GENSWF_SLIDE_UID" val="{B72396C6-EE75-4A5A-9CA9-3AEAF67DA53F}:276"/>
  <p:tag name="ISPRING_SLIDE_BRANCHING_PROPERTIES" val="&lt;BranchingProperties&gt;&lt;nextAction&gt;&lt;action&gt;1&lt;/action&gt;&lt;/nextAction&gt;&lt;prevAction&gt;&lt;action&gt;1&lt;/action&gt;&lt;/prevAction&gt;&lt;lock&gt;0&lt;/lock&gt;&lt;/BranchingProperties&gt;&#10;"/>
  <p:tag name="ISPRING_PLAYER_PLAYLIST_ID" val="e962531ed59bab7021698e304dafc2cbeba7cf5d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NDENT_LEVEL" val="0"/>
  <p:tag name="ISPRING_CUSTOM_TIMING_USED" val="0"/>
  <p:tag name="ISPRING_SLIDE_BRANCHING_PROPERTIES" val="&lt;BranchingProperties&gt;&lt;nextAction&gt;&lt;action&gt;1&lt;/action&gt;&lt;/nextAction&gt;&lt;prevAction&gt;&lt;action&gt;1&lt;/action&gt;&lt;/prevAction&gt;&lt;lock&gt;0&lt;/lock&gt;&lt;/BranchingProperties&gt;&#10;"/>
  <p:tag name="ISPRING_PLAYER_PLAYLIST_ID" val="e962531ed59bab7021698e304dafc2cbeba7cf5d"/>
  <p:tag name="GENSWF_SLIDE_UID" val="{55CAC259-9F68-4585-90B9-4B8FDEFFB01A}:295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NDENT_LEVEL" val="0"/>
  <p:tag name="ISPRING_CUSTOM_TIMING_USED" val="0"/>
  <p:tag name="ISPRING_SLIDE_BRANCHING_PROPERTIES" val="&lt;BranchingProperties&gt;&lt;nextAction&gt;&lt;action&gt;1&lt;/action&gt;&lt;/nextAction&gt;&lt;prevAction&gt;&lt;action&gt;1&lt;/action&gt;&lt;/prevAction&gt;&lt;lock&gt;0&lt;/lock&gt;&lt;/BranchingProperties&gt;&#10;"/>
  <p:tag name="ISPRING_PLAYER_PLAYLIST_ID" val="e962531ed59bab7021698e304dafc2cbeba7cf5d"/>
  <p:tag name="GENSWF_SLIDE_UID" val="{F110191F-C50B-443F-A4BD-580BEBEF6302}:29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NDENT_LEVEL" val="0"/>
  <p:tag name="ISPRING_CUSTOM_TIMING_USED" val="0"/>
  <p:tag name="GENSWF_SLIDE_UID" val="{DAC026D1-17B6-437D-B27E-021779DD21B6}:277"/>
  <p:tag name="ISPRING_SLIDE_BRANCHING_PROPERTIES" val="&lt;BranchingProperties&gt;&lt;nextAction&gt;&lt;action&gt;1&lt;/action&gt;&lt;/nextAction&gt;&lt;prevAction&gt;&lt;action&gt;1&lt;/action&gt;&lt;/prevAction&gt;&lt;lock&gt;0&lt;/lock&gt;&lt;/BranchingProperties&gt;&#10;"/>
  <p:tag name="ISPRING_PLAYER_PLAYLIST_ID" val="e962531ed59bab7021698e304dafc2cbeba7cf5d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NDENT_LEVEL" val="0"/>
  <p:tag name="ISPRING_CUSTOM_TIMING_USED" val="0"/>
  <p:tag name="GENSWF_SLIDE_UID" val="{C06FA139-37A3-4F8E-AC37-0D0530E851FE}:257"/>
  <p:tag name="ISPRING_PLAYER_PLAYLIST_ID" val="e962531ed59bab7021698e304dafc2cbeba7cf5d"/>
  <p:tag name="ISPRING_SLIDE_BRANCHING_PROPERTIES" val="&lt;BranchingProperties&gt;&lt;nextAction&gt;&lt;action&gt;1&lt;/action&gt;&lt;/nextAction&gt;&lt;prevAction&gt;&lt;action&gt;1&lt;/action&gt;&lt;/prevAction&gt;&lt;lock&gt;0&lt;/lock&gt;&lt;/BranchingProperties&gt;&#10;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NDENT_LEVEL" val="0"/>
  <p:tag name="ISPRING_CUSTOM_TIMING_USED" val="0"/>
  <p:tag name="ISPRING_SLIDE_BRANCHING_PROPERTIES" val="&lt;BranchingProperties&gt;&lt;nextAction&gt;&lt;action&gt;1&lt;/action&gt;&lt;/nextAction&gt;&lt;prevAction&gt;&lt;action&gt;1&lt;/action&gt;&lt;/prevAction&gt;&lt;lock&gt;0&lt;/lock&gt;&lt;/BranchingProperties&gt;&#10;"/>
  <p:tag name="ISPRING_PLAYER_PLAYLIST_ID" val="e962531ed59bab7021698e304dafc2cbeba7cf5d"/>
  <p:tag name="GENSWF_SLIDE_UID" val="{6AB4128F-AC15-49B6-A2AF-9E998CA7EC68}:296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NDENT_LEVEL" val="0"/>
  <p:tag name="ISPRING_CUSTOM_TIMING_USED" val="0"/>
  <p:tag name="ISPRING_SLIDE_BRANCHING_PROPERTIES" val="&lt;BranchingProperties&gt;&lt;nextAction&gt;&lt;action&gt;1&lt;/action&gt;&lt;/nextAction&gt;&lt;prevAction&gt;&lt;action&gt;1&lt;/action&gt;&lt;/prevAction&gt;&lt;lock&gt;0&lt;/lock&gt;&lt;/BranchingProperties&gt;&#10;"/>
  <p:tag name="ISPRING_PLAYER_PLAYLIST_ID" val="e962531ed59bab7021698e304dafc2cbeba7cf5d"/>
  <p:tag name="GENSWF_SLIDE_UID" val="{86B79875-0B9B-4321-90DE-3B1A7E2D0AA4}:292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NDENT_LEVEL" val="0"/>
  <p:tag name="ISPRING_CUSTOM_TIMING_USED" val="0"/>
  <p:tag name="GENSWF_SLIDE_UID" val="{C32910BB-FCF2-4BC5-9631-F332289391F7}:278"/>
  <p:tag name="ISPRING_SLIDE_BRANCHING_PROPERTIES" val="&lt;BranchingProperties&gt;&lt;nextAction&gt;&lt;action&gt;1&lt;/action&gt;&lt;/nextAction&gt;&lt;prevAction&gt;&lt;action&gt;1&lt;/action&gt;&lt;/prevAction&gt;&lt;lock&gt;0&lt;/lock&gt;&lt;/BranchingProperties&gt;&#10;"/>
  <p:tag name="ISPRING_PLAYER_PLAYLIST_ID" val="e962531ed59bab7021698e304dafc2cbeba7cf5d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NDENT_LEVEL" val="0"/>
  <p:tag name="ISPRING_CUSTOM_TIMING_USED" val="0"/>
  <p:tag name="ISPRING_SLIDE_BRANCHING_PROPERTIES" val="&lt;BranchingProperties&gt;&lt;nextAction&gt;&lt;action&gt;1&lt;/action&gt;&lt;/nextAction&gt;&lt;prevAction&gt;&lt;action&gt;1&lt;/action&gt;&lt;/prevAction&gt;&lt;lock&gt;0&lt;/lock&gt;&lt;/BranchingProperties&gt;&#10;"/>
  <p:tag name="ISPRING_PLAYER_PLAYLIST_ID" val="e962531ed59bab7021698e304dafc2cbeba7cf5d"/>
  <p:tag name="GENSWF_SLIDE_UID" val="{9DF2C360-2771-4277-88F1-96F0A64A2E47}:297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NDENT_LEVEL" val="0"/>
  <p:tag name="ISPRING_CUSTOM_TIMING_USED" val="0"/>
  <p:tag name="ISPRING_SLIDE_BRANCHING_PROPERTIES" val="&lt;BranchingProperties&gt;&lt;nextAction&gt;&lt;action&gt;1&lt;/action&gt;&lt;/nextAction&gt;&lt;prevAction&gt;&lt;action&gt;1&lt;/action&gt;&lt;/prevAction&gt;&lt;lock&gt;0&lt;/lock&gt;&lt;/BranchingProperties&gt;&#10;"/>
  <p:tag name="ISPRING_PLAYER_PLAYLIST_ID" val="e962531ed59bab7021698e304dafc2cbeba7cf5d"/>
  <p:tag name="GENSWF_SLIDE_UID" val="{950AE537-8B77-407C-AC5A-1C61D4D34200}:298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NDENT_LEVEL" val="0"/>
  <p:tag name="ISPRING_CUSTOM_TIMING_USED" val="0"/>
  <p:tag name="GENSWF_SLIDE_UID" val="{09D96713-1904-4792-A4B7-6D1269D809C5}:279"/>
  <p:tag name="ISPRING_SLIDE_BRANCHING_PROPERTIES" val="&lt;BranchingProperties&gt;&lt;nextAction&gt;&lt;action&gt;1&lt;/action&gt;&lt;/nextAction&gt;&lt;prevAction&gt;&lt;action&gt;1&lt;/action&gt;&lt;/prevAction&gt;&lt;lock&gt;0&lt;/lock&gt;&lt;/BranchingProperties&gt;&#10;"/>
  <p:tag name="ISPRING_PLAYER_PLAYLIST_ID" val="e962531ed59bab7021698e304dafc2cbeba7cf5d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NDENT_LEVEL" val="0"/>
  <p:tag name="ISPRING_CUSTOM_TIMING_USED" val="0"/>
  <p:tag name="ISPRING_SLIDE_BRANCHING_PROPERTIES" val="&lt;BranchingProperties&gt;&lt;nextAction&gt;&lt;action&gt;1&lt;/action&gt;&lt;/nextAction&gt;&lt;prevAction&gt;&lt;action&gt;1&lt;/action&gt;&lt;/prevAction&gt;&lt;lock&gt;0&lt;/lock&gt;&lt;/BranchingProperties&gt;&#10;"/>
  <p:tag name="ISPRING_PLAYER_PLAYLIST_ID" val="e962531ed59bab7021698e304dafc2cbeba7cf5d"/>
  <p:tag name="GENSWF_SLIDE_UID" val="{0F9B4DD7-CCAD-4FBA-B922-FB137DA04790}:299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NDENT_LEVEL" val="0"/>
  <p:tag name="ISPRING_CUSTOM_TIMING_USED" val="0"/>
  <p:tag name="ISPRING_SLIDE_BRANCHING_PROPERTIES" val="&lt;BranchingProperties&gt;&lt;nextAction&gt;&lt;action&gt;1&lt;/action&gt;&lt;/nextAction&gt;&lt;prevAction&gt;&lt;action&gt;1&lt;/action&gt;&lt;/prevAction&gt;&lt;lock&gt;0&lt;/lock&gt;&lt;/BranchingProperties&gt;&#10;"/>
  <p:tag name="ISPRING_PLAYER_PLAYLIST_ID" val="e962531ed59bab7021698e304dafc2cbeba7cf5d"/>
  <p:tag name="GENSWF_SLIDE_UID" val="{E0C0992B-DC04-4269-B474-24966219E7A2}:30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NDENT_LEVEL" val="0"/>
  <p:tag name="ISPRING_CUSTOM_TIMING_USED" val="0"/>
  <p:tag name="GENSWF_SLIDE_UID" val="{9A4E8EC3-D020-4745-A3AE-63BE87CE0486}:280"/>
  <p:tag name="ISPRING_SLIDE_BRANCHING_PROPERTIES" val="&lt;BranchingProperties&gt;&lt;nextAction&gt;&lt;action&gt;1&lt;/action&gt;&lt;/nextAction&gt;&lt;prevAction&gt;&lt;action&gt;1&lt;/action&gt;&lt;/prevAction&gt;&lt;lock&gt;0&lt;/lock&gt;&lt;/BranchingProperties&gt;&#10;"/>
  <p:tag name="ISPRING_PLAYER_PLAYLIST_ID" val="e962531ed59bab7021698e304dafc2cbeba7cf5d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NDENT_LEVEL" val="0"/>
  <p:tag name="ISPRING_CUSTOM_TIMING_USED" val="0"/>
  <p:tag name="ISPRING_SLIDE_BRANCHING_PROPERTIES" val="&lt;BranchingProperties&gt;&lt;nextAction&gt;&lt;action&gt;1&lt;/action&gt;&lt;/nextAction&gt;&lt;prevAction&gt;&lt;action&gt;1&lt;/action&gt;&lt;/prevAction&gt;&lt;lock&gt;0&lt;/lock&gt;&lt;/BranchingProperties&gt;&#10;"/>
  <p:tag name="ISPRING_PLAYER_PLAYLIST_ID" val="e962531ed59bab7021698e304dafc2cbeba7cf5d"/>
  <p:tag name="GENSWF_SLIDE_UID" val="{FEE0E151-2154-4594-877D-3BF1BFC8D11E}:30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NDENT_LEVEL" val="0"/>
  <p:tag name="ISPRING_CUSTOM_TIMING_USED" val="0"/>
  <p:tag name="GENSWF_SLIDE_UID" val="{CBADA725-8D6A-4CC5-A5BF-46BB1E299B96}:258"/>
  <p:tag name="ISPRING_PLAYER_PLAYLIST_ID" val="e962531ed59bab7021698e304dafc2cbeba7cf5d"/>
  <p:tag name="ISPRING_SLIDE_BRANCHING_PROPERTIES" val="&lt;BranchingProperties&gt;&lt;nextAction&gt;&lt;action&gt;1&lt;/action&gt;&lt;/nextAction&gt;&lt;prevAction&gt;&lt;action&gt;1&lt;/action&gt;&lt;/prevAction&gt;&lt;lock&gt;0&lt;/lock&gt;&lt;/BranchingProperties&gt;&#10;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NDENT_LEVEL" val="0"/>
  <p:tag name="ISPRING_CUSTOM_TIMING_USED" val="0"/>
  <p:tag name="ISPRING_SLIDE_BRANCHING_PROPERTIES" val="&lt;BranchingProperties&gt;&lt;nextAction&gt;&lt;action&gt;1&lt;/action&gt;&lt;/nextAction&gt;&lt;prevAction&gt;&lt;action&gt;1&lt;/action&gt;&lt;/prevAction&gt;&lt;lock&gt;0&lt;/lock&gt;&lt;/BranchingProperties&gt;&#10;"/>
  <p:tag name="ISPRING_PLAYER_PLAYLIST_ID" val="e962531ed59bab7021698e304dafc2cbeba7cf5d"/>
  <p:tag name="GENSWF_SLIDE_UID" val="{8060CAEF-3034-48F6-B12A-05F680E925EA}:302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NDENT_LEVEL" val="0"/>
  <p:tag name="ISPRING_CUSTOM_TIMING_USED" val="0"/>
  <p:tag name="GENSWF_SLIDE_UID" val="{67D17600-79F9-4EC1-91D4-766DB9269773}:281"/>
  <p:tag name="ISPRING_SLIDE_BRANCHING_PROPERTIES" val="&lt;BranchingProperties&gt;&lt;nextAction&gt;&lt;action&gt;1&lt;/action&gt;&lt;/nextAction&gt;&lt;prevAction&gt;&lt;action&gt;1&lt;/action&gt;&lt;/prevAction&gt;&lt;lock&gt;0&lt;/lock&gt;&lt;/BranchingProperties&gt;&#10;"/>
  <p:tag name="ISPRING_PLAYER_PLAYLIST_ID" val="e962531ed59bab7021698e304dafc2cbeba7cf5d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NDENT_LEVEL" val="0"/>
  <p:tag name="ISPRING_CUSTOM_TIMING_USED" val="0"/>
  <p:tag name="ISPRING_SLIDE_BRANCHING_PROPERTIES" val="&lt;BranchingProperties&gt;&lt;nextAction&gt;&lt;action&gt;1&lt;/action&gt;&lt;/nextAction&gt;&lt;prevAction&gt;&lt;action&gt;1&lt;/action&gt;&lt;/prevAction&gt;&lt;lock&gt;0&lt;/lock&gt;&lt;/BranchingProperties&gt;&#10;"/>
  <p:tag name="ISPRING_PLAYER_PLAYLIST_ID" val="e962531ed59bab7021698e304dafc2cbeba7cf5d"/>
  <p:tag name="GENSWF_SLIDE_UID" val="{747AC533-0777-4992-A8A3-99148CE666F7}:303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NDENT_LEVEL" val="0"/>
  <p:tag name="ISPRING_CUSTOM_TIMING_USED" val="0"/>
  <p:tag name="ISPRING_SLIDE_BRANCHING_PROPERTIES" val="&lt;BranchingProperties&gt;&lt;nextAction&gt;&lt;action&gt;1&lt;/action&gt;&lt;/nextAction&gt;&lt;prevAction&gt;&lt;action&gt;1&lt;/action&gt;&lt;/prevAction&gt;&lt;lock&gt;0&lt;/lock&gt;&lt;/BranchingProperties&gt;&#10;"/>
  <p:tag name="ISPRING_PLAYER_PLAYLIST_ID" val="e962531ed59bab7021698e304dafc2cbeba7cf5d"/>
  <p:tag name="GENSWF_SLIDE_UID" val="{F1469601-6B34-4C31-B0C5-8D3EA9E2F66C}:304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NDENT_LEVEL" val="0"/>
  <p:tag name="ISPRING_CUSTOM_TIMING_USED" val="0"/>
  <p:tag name="GENSWF_SLIDE_UID" val="{3B1FDD43-8E0A-4E42-8F0A-56FF0A6D2757}:282"/>
  <p:tag name="ISPRING_SLIDE_BRANCHING_PROPERTIES" val="&lt;BranchingProperties&gt;&lt;nextAction&gt;&lt;action&gt;1&lt;/action&gt;&lt;/nextAction&gt;&lt;prevAction&gt;&lt;action&gt;1&lt;/action&gt;&lt;/prevAction&gt;&lt;lock&gt;0&lt;/lock&gt;&lt;/BranchingProperties&gt;&#10;"/>
  <p:tag name="ISPRING_PLAYER_PLAYLIST_ID" val="e962531ed59bab7021698e304dafc2cbeba7cf5d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NDENT_LEVEL" val="0"/>
  <p:tag name="ISPRING_CUSTOM_TIMING_USED" val="0"/>
  <p:tag name="ISPRING_SLIDE_BRANCHING_PROPERTIES" val="&lt;BranchingProperties&gt;&lt;nextAction&gt;&lt;action&gt;1&lt;/action&gt;&lt;/nextAction&gt;&lt;prevAction&gt;&lt;action&gt;1&lt;/action&gt;&lt;/prevAction&gt;&lt;lock&gt;0&lt;/lock&gt;&lt;/BranchingProperties&gt;&#10;"/>
  <p:tag name="ISPRING_PLAYER_PLAYLIST_ID" val="e962531ed59bab7021698e304dafc2cbeba7cf5d"/>
  <p:tag name="GENSWF_SLIDE_UID" val="{8E5851FD-52F0-46CC-BC3C-A4DFCCD33AAF}:305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NDENT_LEVEL" val="0"/>
  <p:tag name="ISPRING_CUSTOM_TIMING_USED" val="0"/>
  <p:tag name="ISPRING_SLIDE_BRANCHING_PROPERTIES" val="&lt;BranchingProperties&gt;&lt;nextAction&gt;&lt;action&gt;1&lt;/action&gt;&lt;/nextAction&gt;&lt;prevAction&gt;&lt;action&gt;1&lt;/action&gt;&lt;/prevAction&gt;&lt;lock&gt;0&lt;/lock&gt;&lt;/BranchingProperties&gt;&#10;"/>
  <p:tag name="ISPRING_PLAYER_PLAYLIST_ID" val="e962531ed59bab7021698e304dafc2cbeba7cf5d"/>
  <p:tag name="GENSWF_SLIDE_UID" val="{0CE767D8-451A-478A-8880-8A49391E77D3}:306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NDENT_LEVEL" val="0"/>
  <p:tag name="ISPRING_CUSTOM_TIMING_USED" val="0"/>
  <p:tag name="GENSWF_SLIDE_UID" val="{FE0D76EB-DD42-4FAF-9C19-E087306F7E63}:283"/>
  <p:tag name="ISPRING_SLIDE_BRANCHING_PROPERTIES" val="&lt;BranchingProperties&gt;&lt;nextAction&gt;&lt;action&gt;1&lt;/action&gt;&lt;/nextAction&gt;&lt;prevAction&gt;&lt;action&gt;1&lt;/action&gt;&lt;/prevAction&gt;&lt;lock&gt;0&lt;/lock&gt;&lt;/BranchingProperties&gt;&#10;"/>
  <p:tag name="ISPRING_PLAYER_PLAYLIST_ID" val="e962531ed59bab7021698e304dafc2cbeba7cf5d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NDENT_LEVEL" val="0"/>
  <p:tag name="ISPRING_CUSTOM_TIMING_USED" val="0"/>
  <p:tag name="ISPRING_SLIDE_BRANCHING_PROPERTIES" val="&lt;BranchingProperties&gt;&lt;nextAction&gt;&lt;action&gt;1&lt;/action&gt;&lt;/nextAction&gt;&lt;prevAction&gt;&lt;action&gt;1&lt;/action&gt;&lt;/prevAction&gt;&lt;lock&gt;0&lt;/lock&gt;&lt;/BranchingProperties&gt;&#10;"/>
  <p:tag name="ISPRING_PLAYER_PLAYLIST_ID" val="e962531ed59bab7021698e304dafc2cbeba7cf5d"/>
  <p:tag name="GENSWF_SLIDE_UID" val="{2909EBBB-BE73-4167-A2CE-D18CE9DA20AD}:307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NDENT_LEVEL" val="0"/>
  <p:tag name="ISPRING_CUSTOM_TIMING_USED" val="0"/>
  <p:tag name="ISPRING_SLIDE_BRANCHING_PROPERTIES" val="&lt;BranchingProperties&gt;&lt;nextAction&gt;&lt;action&gt;1&lt;/action&gt;&lt;/nextAction&gt;&lt;prevAction&gt;&lt;action&gt;1&lt;/action&gt;&lt;/prevAction&gt;&lt;lock&gt;0&lt;/lock&gt;&lt;/BranchingProperties&gt;&#10;"/>
  <p:tag name="ISPRING_PLAYER_PLAYLIST_ID" val="e962531ed59bab7021698e304dafc2cbeba7cf5d"/>
  <p:tag name="GENSWF_SLIDE_UID" val="{834F1DAA-7058-4A5A-BB9C-FD7698A067B0}:308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NDENT_LEVEL" val="0"/>
  <p:tag name="ISPRING_CUSTOM_TIMING_USED" val="0"/>
  <p:tag name="GENSWF_SLIDE_UID" val="{BBFB1331-C270-479E-B22C-ABEA68A6F9A0}:260"/>
  <p:tag name="ISPRING_PLAYER_PLAYLIST_ID" val="e962531ed59bab7021698e304dafc2cbeba7cf5d"/>
  <p:tag name="ISPRING_SLIDE_BRANCHING_PROPERTIES" val="&lt;BranchingProperties&gt;&lt;nextAction&gt;&lt;action&gt;1&lt;/action&gt;&lt;/nextAction&gt;&lt;prevAction&gt;&lt;action&gt;1&lt;/action&gt;&lt;/prevAction&gt;&lt;lock&gt;0&lt;/lock&gt;&lt;/BranchingProperties&gt;&#10;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NDENT_LEVEL" val="0"/>
  <p:tag name="ISPRING_CUSTOM_TIMING_USED" val="0"/>
  <p:tag name="ISPRING_SLIDE_BRANCHING_PROPERTIES" val="&lt;BranchingProperties&gt;&lt;nextAction&gt;&lt;action&gt;1&lt;/action&gt;&lt;/nextAction&gt;&lt;prevAction&gt;&lt;action&gt;1&lt;/action&gt;&lt;/prevAction&gt;&lt;lock&gt;0&lt;/lock&gt;&lt;/BranchingProperties&gt;&#10;"/>
  <p:tag name="ISPRING_PLAYER_PLAYLIST_ID" val="e962531ed59bab7021698e304dafc2cbeba7cf5d"/>
  <p:tag name="GENSWF_SLIDE_UID" val="{C8753BA2-AEAD-4A13-80FF-16F45D95C969}:309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NDENT_LEVEL" val="0"/>
  <p:tag name="ISPRING_CUSTOM_TIMING_USED" val="0"/>
  <p:tag name="GENSWF_SLIDE_UID" val="{AEF65334-847E-4E64-9C7A-8725156211AD}:261"/>
  <p:tag name="ISPRING_SLIDE_BRANCHING_PROPERTIES" val="&lt;BranchingProperties&gt;&lt;nextAction&gt;&lt;action&gt;1&lt;/action&gt;&lt;/nextAction&gt;&lt;prevAction&gt;&lt;action&gt;1&lt;/action&gt;&lt;/prevAction&gt;&lt;lock&gt;0&lt;/lock&gt;&lt;/BranchingProperties&gt;&#10;"/>
  <p:tag name="ISPRING_PLAYER_PLAYLIST_ID" val="e962531ed59bab7021698e304dafc2cbeba7cf5d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NDENT_LEVEL" val="0"/>
  <p:tag name="ISPRING_CUSTOM_TIMING_USED" val="0"/>
  <p:tag name="GENSWF_SLIDE_UID" val="{F510F6EC-8119-498E-BB86-1EDA5E7E1ED3}:262"/>
  <p:tag name="ISPRING_SLIDE_BRANCHING_PROPERTIES" val="&lt;BranchingProperties&gt;&lt;nextAction&gt;&lt;action&gt;1&lt;/action&gt;&lt;/nextAction&gt;&lt;prevAction&gt;&lt;action&gt;1&lt;/action&gt;&lt;/prevAction&gt;&lt;lock&gt;0&lt;/lock&gt;&lt;/BranchingProperties&gt;&#10;"/>
  <p:tag name="ISPRING_PLAYER_PLAYLIST_ID" val="e962531ed59bab7021698e304dafc2cbeba7cf5d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NDENT_LEVEL" val="0"/>
  <p:tag name="ISPRING_CUSTOM_TIMING_USED" val="0"/>
  <p:tag name="GENSWF_SLIDE_UID" val="{48E6A73A-A00F-49DE-8B53-6A28E7B70461}:263"/>
  <p:tag name="ISPRING_SLIDE_BRANCHING_PROPERTIES" val="&lt;BranchingProperties&gt;&lt;nextAction&gt;&lt;action&gt;1&lt;/action&gt;&lt;/nextAction&gt;&lt;prevAction&gt;&lt;action&gt;1&lt;/action&gt;&lt;/prevAction&gt;&lt;lock&gt;0&lt;/lock&gt;&lt;/BranchingProperties&gt;&#10;"/>
  <p:tag name="ISPRING_PLAYER_PLAYLIST_ID" val="e962531ed59bab7021698e304dafc2cbeba7cf5d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NDENT_LEVEL" val="0"/>
  <p:tag name="ISPRING_CUSTOM_TIMING_USED" val="0"/>
  <p:tag name="GENSWF_SLIDE_UID" val="{BBF9D689-5383-4BF9-8F65-43A1F5C832C5}:264"/>
  <p:tag name="ISPRING_SLIDE_BRANCHING_PROPERTIES" val="&lt;BranchingProperties&gt;&lt;nextAction&gt;&lt;action&gt;1&lt;/action&gt;&lt;/nextAction&gt;&lt;prevAction&gt;&lt;action&gt;1&lt;/action&gt;&lt;/prevAction&gt;&lt;lock&gt;0&lt;/lock&gt;&lt;/BranchingProperties&gt;&#10;"/>
  <p:tag name="ISPRING_PLAYER_PLAYLIST_ID" val="e962531ed59bab7021698e304dafc2cbeba7cf5d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1147</TotalTime>
  <Words>819</Words>
  <Application>Microsoft Office PowerPoint</Application>
  <PresentationFormat>Custom</PresentationFormat>
  <Paragraphs>196</Paragraphs>
  <Slides>49</Slides>
  <Notes>49</Notes>
  <HiddenSlides>0</HiddenSlides>
  <MMClips>2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63" baseType="lpstr">
      <vt:lpstr>More Sugar Bold</vt:lpstr>
      <vt:lpstr>Arial</vt:lpstr>
      <vt:lpstr>Livvic Bold Italics</vt:lpstr>
      <vt:lpstr>Garet</vt:lpstr>
      <vt:lpstr>More Sugar</vt:lpstr>
      <vt:lpstr>Caitlin</vt:lpstr>
      <vt:lpstr>Livvic</vt:lpstr>
      <vt:lpstr>Calibri</vt:lpstr>
      <vt:lpstr>Josefin Sans Regular</vt:lpstr>
      <vt:lpstr>Lovelo</vt:lpstr>
      <vt:lpstr>More Sugar Italics</vt:lpstr>
      <vt:lpstr>Garet Bold</vt:lpstr>
      <vt:lpstr>CS Gordon Serif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Doa Harian Islam 3</dc:title>
  <dc:creator>Alfiana Alfarisya</dc:creator>
  <cp:lastModifiedBy>Alfiana Alfarisya</cp:lastModifiedBy>
  <cp:revision>26</cp:revision>
  <dcterms:created xsi:type="dcterms:W3CDTF">2006-08-16T00:00:00Z</dcterms:created>
  <dcterms:modified xsi:type="dcterms:W3CDTF">2022-12-19T11:47:09Z</dcterms:modified>
  <dc:identifier>DAFVBQ-WtLs</dc:identifier>
</cp:coreProperties>
</file>